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356" r:id="rId2"/>
    <p:sldId id="366" r:id="rId3"/>
    <p:sldId id="368" r:id="rId4"/>
    <p:sldId id="371" r:id="rId5"/>
    <p:sldId id="300" r:id="rId6"/>
    <p:sldId id="365" r:id="rId7"/>
    <p:sldId id="265" r:id="rId8"/>
    <p:sldId id="357" r:id="rId9"/>
    <p:sldId id="358" r:id="rId10"/>
    <p:sldId id="359" r:id="rId11"/>
    <p:sldId id="361" r:id="rId12"/>
    <p:sldId id="360" r:id="rId13"/>
    <p:sldId id="362" r:id="rId14"/>
    <p:sldId id="363" r:id="rId15"/>
    <p:sldId id="364" r:id="rId16"/>
    <p:sldId id="369" r:id="rId17"/>
    <p:sldId id="370" r:id="rId18"/>
    <p:sldId id="372"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C8BFE-6819-4458-9773-0BD4DA21DC6A}" v="1421" dt="2021-09-12T08:25:58.9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8"/>
    <p:restoredTop sz="88105"/>
  </p:normalViewPr>
  <p:slideViewPr>
    <p:cSldViewPr snapToGrid="0" snapToObjects="1">
      <p:cViewPr varScale="1">
        <p:scale>
          <a:sx n="81" d="100"/>
          <a:sy n="81" d="100"/>
        </p:scale>
        <p:origin x="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Chengkun" userId="2a58b5fe-f83a-4cbf-b194-46ffd2160066" providerId="ADAL" clId="{C2EC8BFE-6819-4458-9773-0BD4DA21DC6A}"/>
    <pc:docChg chg="undo custSel addSld delSld modSld sldOrd">
      <pc:chgData name="Li, Chengkun" userId="2a58b5fe-f83a-4cbf-b194-46ffd2160066" providerId="ADAL" clId="{C2EC8BFE-6819-4458-9773-0BD4DA21DC6A}" dt="2021-09-12T08:25:58.917" v="1972"/>
      <pc:docMkLst>
        <pc:docMk/>
      </pc:docMkLst>
      <pc:sldChg chg="del">
        <pc:chgData name="Li, Chengkun" userId="2a58b5fe-f83a-4cbf-b194-46ffd2160066" providerId="ADAL" clId="{C2EC8BFE-6819-4458-9773-0BD4DA21DC6A}" dt="2021-09-11T23:21:38.870" v="90" actId="2696"/>
        <pc:sldMkLst>
          <pc:docMk/>
          <pc:sldMk cId="2825528978" sldId="256"/>
        </pc:sldMkLst>
      </pc:sldChg>
      <pc:sldChg chg="del">
        <pc:chgData name="Li, Chengkun" userId="2a58b5fe-f83a-4cbf-b194-46ffd2160066" providerId="ADAL" clId="{C2EC8BFE-6819-4458-9773-0BD4DA21DC6A}" dt="2021-09-12T03:15:46.118" v="107" actId="2696"/>
        <pc:sldMkLst>
          <pc:docMk/>
          <pc:sldMk cId="3724737442" sldId="257"/>
        </pc:sldMkLst>
      </pc:sldChg>
      <pc:sldChg chg="delSp del">
        <pc:chgData name="Li, Chengkun" userId="2a58b5fe-f83a-4cbf-b194-46ffd2160066" providerId="ADAL" clId="{C2EC8BFE-6819-4458-9773-0BD4DA21DC6A}" dt="2021-09-12T03:13:58.025" v="99" actId="2696"/>
        <pc:sldMkLst>
          <pc:docMk/>
          <pc:sldMk cId="3632817784" sldId="258"/>
        </pc:sldMkLst>
        <pc:picChg chg="del">
          <ac:chgData name="Li, Chengkun" userId="2a58b5fe-f83a-4cbf-b194-46ffd2160066" providerId="ADAL" clId="{C2EC8BFE-6819-4458-9773-0BD4DA21DC6A}" dt="2021-09-11T23:21:43.745" v="91" actId="478"/>
          <ac:picMkLst>
            <pc:docMk/>
            <pc:sldMk cId="3632817784" sldId="258"/>
            <ac:picMk id="7" creationId="{4B4722E7-E7CC-1E4D-BA78-7C02B8ECDEEA}"/>
          </ac:picMkLst>
        </pc:picChg>
      </pc:sldChg>
      <pc:sldChg chg="del">
        <pc:chgData name="Li, Chengkun" userId="2a58b5fe-f83a-4cbf-b194-46ffd2160066" providerId="ADAL" clId="{C2EC8BFE-6819-4458-9773-0BD4DA21DC6A}" dt="2021-09-12T03:15:44.180" v="105" actId="2696"/>
        <pc:sldMkLst>
          <pc:docMk/>
          <pc:sldMk cId="2363175720" sldId="259"/>
        </pc:sldMkLst>
      </pc:sldChg>
      <pc:sldChg chg="del">
        <pc:chgData name="Li, Chengkun" userId="2a58b5fe-f83a-4cbf-b194-46ffd2160066" providerId="ADAL" clId="{C2EC8BFE-6819-4458-9773-0BD4DA21DC6A}" dt="2021-09-12T03:16:34.304" v="154" actId="2696"/>
        <pc:sldMkLst>
          <pc:docMk/>
          <pc:sldMk cId="414163903" sldId="261"/>
        </pc:sldMkLst>
      </pc:sldChg>
      <pc:sldChg chg="addSp delSp modSp modTransition modAnim">
        <pc:chgData name="Li, Chengkun" userId="2a58b5fe-f83a-4cbf-b194-46ffd2160066" providerId="ADAL" clId="{C2EC8BFE-6819-4458-9773-0BD4DA21DC6A}" dt="2021-09-12T08:22:45.349" v="1967"/>
        <pc:sldMkLst>
          <pc:docMk/>
          <pc:sldMk cId="1800391902" sldId="265"/>
        </pc:sldMkLst>
        <pc:spChg chg="mod">
          <ac:chgData name="Li, Chengkun" userId="2a58b5fe-f83a-4cbf-b194-46ffd2160066" providerId="ADAL" clId="{C2EC8BFE-6819-4458-9773-0BD4DA21DC6A}" dt="2021-09-12T03:18:42.583" v="213" actId="20577"/>
          <ac:spMkLst>
            <pc:docMk/>
            <pc:sldMk cId="1800391902" sldId="265"/>
            <ac:spMk id="2" creationId="{845E8E17-8528-7843-8128-8E8C1284E0C6}"/>
          </ac:spMkLst>
        </pc:spChg>
        <pc:spChg chg="del">
          <ac:chgData name="Li, Chengkun" userId="2a58b5fe-f83a-4cbf-b194-46ffd2160066" providerId="ADAL" clId="{C2EC8BFE-6819-4458-9773-0BD4DA21DC6A}" dt="2021-09-12T03:14:22.334" v="100" actId="478"/>
          <ac:spMkLst>
            <pc:docMk/>
            <pc:sldMk cId="1800391902" sldId="265"/>
            <ac:spMk id="3" creationId="{88FA5812-A8D3-2645-9C4A-24980E107AA0}"/>
          </ac:spMkLst>
        </pc:spChg>
        <pc:spChg chg="del">
          <ac:chgData name="Li, Chengkun" userId="2a58b5fe-f83a-4cbf-b194-46ffd2160066" providerId="ADAL" clId="{C2EC8BFE-6819-4458-9773-0BD4DA21DC6A}" dt="2021-09-12T03:15:13.724" v="104" actId="478"/>
          <ac:spMkLst>
            <pc:docMk/>
            <pc:sldMk cId="1800391902" sldId="265"/>
            <ac:spMk id="4" creationId="{211774FA-BC99-5A45-94C6-4E2D169EDE25}"/>
          </ac:spMkLst>
        </pc:spChg>
        <pc:spChg chg="del">
          <ac:chgData name="Li, Chengkun" userId="2a58b5fe-f83a-4cbf-b194-46ffd2160066" providerId="ADAL" clId="{C2EC8BFE-6819-4458-9773-0BD4DA21DC6A}" dt="2021-09-12T03:15:12.249" v="103" actId="478"/>
          <ac:spMkLst>
            <pc:docMk/>
            <pc:sldMk cId="1800391902" sldId="265"/>
            <ac:spMk id="5" creationId="{C7AF68E7-8147-BE40-95C6-5ECD2C12C849}"/>
          </ac:spMkLst>
        </pc:spChg>
        <pc:spChg chg="add del mod">
          <ac:chgData name="Li, Chengkun" userId="2a58b5fe-f83a-4cbf-b194-46ffd2160066" providerId="ADAL" clId="{C2EC8BFE-6819-4458-9773-0BD4DA21DC6A}" dt="2021-09-12T03:19:36.180" v="214"/>
          <ac:spMkLst>
            <pc:docMk/>
            <pc:sldMk cId="1800391902" sldId="265"/>
            <ac:spMk id="9" creationId="{F713339C-E2F4-451C-A083-CF72EFE0B965}"/>
          </ac:spMkLst>
        </pc:spChg>
        <pc:spChg chg="add del mod">
          <ac:chgData name="Li, Chengkun" userId="2a58b5fe-f83a-4cbf-b194-46ffd2160066" providerId="ADAL" clId="{C2EC8BFE-6819-4458-9773-0BD4DA21DC6A}" dt="2021-09-12T03:21:22.388" v="227" actId="478"/>
          <ac:spMkLst>
            <pc:docMk/>
            <pc:sldMk cId="1800391902" sldId="265"/>
            <ac:spMk id="12" creationId="{8C5378B1-28AE-4F1B-AEEB-16B34EED4815}"/>
          </ac:spMkLst>
        </pc:spChg>
        <pc:spChg chg="add mod">
          <ac:chgData name="Li, Chengkun" userId="2a58b5fe-f83a-4cbf-b194-46ffd2160066" providerId="ADAL" clId="{C2EC8BFE-6819-4458-9773-0BD4DA21DC6A}" dt="2021-09-12T03:44:18.655" v="577" actId="14100"/>
          <ac:spMkLst>
            <pc:docMk/>
            <pc:sldMk cId="1800391902" sldId="265"/>
            <ac:spMk id="15" creationId="{072ED5EC-A53E-4081-996A-ED5B872EB943}"/>
          </ac:spMkLst>
        </pc:spChg>
        <pc:spChg chg="add mod">
          <ac:chgData name="Li, Chengkun" userId="2a58b5fe-f83a-4cbf-b194-46ffd2160066" providerId="ADAL" clId="{C2EC8BFE-6819-4458-9773-0BD4DA21DC6A}" dt="2021-09-12T03:26:07.071" v="278" actId="1076"/>
          <ac:spMkLst>
            <pc:docMk/>
            <pc:sldMk cId="1800391902" sldId="265"/>
            <ac:spMk id="16" creationId="{8C3914B3-F473-4A9B-B049-6B399EDF4052}"/>
          </ac:spMkLst>
        </pc:spChg>
        <pc:spChg chg="add mod">
          <ac:chgData name="Li, Chengkun" userId="2a58b5fe-f83a-4cbf-b194-46ffd2160066" providerId="ADAL" clId="{C2EC8BFE-6819-4458-9773-0BD4DA21DC6A}" dt="2021-09-12T03:27:06.999" v="304" actId="1076"/>
          <ac:spMkLst>
            <pc:docMk/>
            <pc:sldMk cId="1800391902" sldId="265"/>
            <ac:spMk id="17" creationId="{7CDB10CE-C545-42B0-9BEC-ABE3CFA0FC1E}"/>
          </ac:spMkLst>
        </pc:spChg>
        <pc:spChg chg="add mod">
          <ac:chgData name="Li, Chengkun" userId="2a58b5fe-f83a-4cbf-b194-46ffd2160066" providerId="ADAL" clId="{C2EC8BFE-6819-4458-9773-0BD4DA21DC6A}" dt="2021-09-12T03:44:01.213" v="574" actId="1076"/>
          <ac:spMkLst>
            <pc:docMk/>
            <pc:sldMk cId="1800391902" sldId="265"/>
            <ac:spMk id="19" creationId="{10959628-A267-458C-B2F7-C5F042A3F05C}"/>
          </ac:spMkLst>
        </pc:spChg>
        <pc:spChg chg="del">
          <ac:chgData name="Li, Chengkun" userId="2a58b5fe-f83a-4cbf-b194-46ffd2160066" providerId="ADAL" clId="{C2EC8BFE-6819-4458-9773-0BD4DA21DC6A}" dt="2021-09-12T03:14:22.334" v="100" actId="478"/>
          <ac:spMkLst>
            <pc:docMk/>
            <pc:sldMk cId="1800391902" sldId="265"/>
            <ac:spMk id="20" creationId="{1C99F88B-9308-9D44-BB75-F2401603ACB6}"/>
          </ac:spMkLst>
        </pc:spChg>
        <pc:spChg chg="add mod">
          <ac:chgData name="Li, Chengkun" userId="2a58b5fe-f83a-4cbf-b194-46ffd2160066" providerId="ADAL" clId="{C2EC8BFE-6819-4458-9773-0BD4DA21DC6A}" dt="2021-09-12T03:44:05.035" v="575" actId="1076"/>
          <ac:spMkLst>
            <pc:docMk/>
            <pc:sldMk cId="1800391902" sldId="265"/>
            <ac:spMk id="21" creationId="{D43B024C-1134-4E14-963C-668FBCA3BD2E}"/>
          </ac:spMkLst>
        </pc:spChg>
        <pc:picChg chg="del">
          <ac:chgData name="Li, Chengkun" userId="2a58b5fe-f83a-4cbf-b194-46ffd2160066" providerId="ADAL" clId="{C2EC8BFE-6819-4458-9773-0BD4DA21DC6A}" dt="2021-09-11T23:25:53.619" v="92" actId="478"/>
          <ac:picMkLst>
            <pc:docMk/>
            <pc:sldMk cId="1800391902" sldId="265"/>
            <ac:picMk id="7" creationId="{7A36631F-C32E-594C-BD5C-84030E2D6A8E}"/>
          </ac:picMkLst>
        </pc:picChg>
        <pc:picChg chg="add mod modCrop">
          <ac:chgData name="Li, Chengkun" userId="2a58b5fe-f83a-4cbf-b194-46ffd2160066" providerId="ADAL" clId="{C2EC8BFE-6819-4458-9773-0BD4DA21DC6A}" dt="2021-09-12T03:22:41.897" v="247" actId="14100"/>
          <ac:picMkLst>
            <pc:docMk/>
            <pc:sldMk cId="1800391902" sldId="265"/>
            <ac:picMk id="10" creationId="{AE1859D3-281D-4950-A378-831067AB990E}"/>
          </ac:picMkLst>
        </pc:picChg>
        <pc:picChg chg="add mod modCrop">
          <ac:chgData name="Li, Chengkun" userId="2a58b5fe-f83a-4cbf-b194-46ffd2160066" providerId="ADAL" clId="{C2EC8BFE-6819-4458-9773-0BD4DA21DC6A}" dt="2021-09-12T03:22:48.475" v="248" actId="732"/>
          <ac:picMkLst>
            <pc:docMk/>
            <pc:sldMk cId="1800391902" sldId="265"/>
            <ac:picMk id="11" creationId="{AE2E46AE-19C4-4D01-A98F-056A6BD08D89}"/>
          </ac:picMkLst>
        </pc:picChg>
        <pc:picChg chg="add mod">
          <ac:chgData name="Li, Chengkun" userId="2a58b5fe-f83a-4cbf-b194-46ffd2160066" providerId="ADAL" clId="{C2EC8BFE-6819-4458-9773-0BD4DA21DC6A}" dt="2021-09-12T03:43:57.253" v="573" actId="1076"/>
          <ac:picMkLst>
            <pc:docMk/>
            <pc:sldMk cId="1800391902" sldId="265"/>
            <ac:picMk id="13" creationId="{45972FC9-D52E-49B7-8C20-8B54FAA13215}"/>
          </ac:picMkLst>
        </pc:picChg>
        <pc:picChg chg="add mod">
          <ac:chgData name="Li, Chengkun" userId="2a58b5fe-f83a-4cbf-b194-46ffd2160066" providerId="ADAL" clId="{C2EC8BFE-6819-4458-9773-0BD4DA21DC6A}" dt="2021-09-12T03:43:52.233" v="572" actId="1076"/>
          <ac:picMkLst>
            <pc:docMk/>
            <pc:sldMk cId="1800391902" sldId="265"/>
            <ac:picMk id="14" creationId="{8808C73D-5936-4AC8-87F3-770581323DB7}"/>
          </ac:picMkLst>
        </pc:picChg>
        <pc:picChg chg="add del mod">
          <ac:chgData name="Li, Chengkun" userId="2a58b5fe-f83a-4cbf-b194-46ffd2160066" providerId="ADAL" clId="{C2EC8BFE-6819-4458-9773-0BD4DA21DC6A}" dt="2021-09-12T08:17:31.505" v="1957"/>
          <ac:picMkLst>
            <pc:docMk/>
            <pc:sldMk cId="1800391902" sldId="265"/>
            <ac:picMk id="18" creationId="{2EAF4655-8361-4D49-ABEB-47E220D525A4}"/>
          </ac:picMkLst>
        </pc:picChg>
        <pc:picChg chg="add mod">
          <ac:chgData name="Li, Chengkun" userId="2a58b5fe-f83a-4cbf-b194-46ffd2160066" providerId="ADAL" clId="{C2EC8BFE-6819-4458-9773-0BD4DA21DC6A}" dt="2021-09-12T08:22:45.349" v="1967"/>
          <ac:picMkLst>
            <pc:docMk/>
            <pc:sldMk cId="1800391902" sldId="265"/>
            <ac:picMk id="22" creationId="{14437042-A569-43C3-89C5-3A8864A47F13}"/>
          </ac:picMkLst>
        </pc:picChg>
      </pc:sldChg>
      <pc:sldChg chg="del">
        <pc:chgData name="Li, Chengkun" userId="2a58b5fe-f83a-4cbf-b194-46ffd2160066" providerId="ADAL" clId="{C2EC8BFE-6819-4458-9773-0BD4DA21DC6A}" dt="2021-09-12T03:15:45.030" v="106" actId="2696"/>
        <pc:sldMkLst>
          <pc:docMk/>
          <pc:sldMk cId="2028534486" sldId="266"/>
        </pc:sldMkLst>
      </pc:sldChg>
      <pc:sldChg chg="del">
        <pc:chgData name="Li, Chengkun" userId="2a58b5fe-f83a-4cbf-b194-46ffd2160066" providerId="ADAL" clId="{C2EC8BFE-6819-4458-9773-0BD4DA21DC6A}" dt="2021-09-12T03:15:47.865" v="109" actId="2696"/>
        <pc:sldMkLst>
          <pc:docMk/>
          <pc:sldMk cId="92385470" sldId="268"/>
        </pc:sldMkLst>
      </pc:sldChg>
      <pc:sldChg chg="del">
        <pc:chgData name="Li, Chengkun" userId="2a58b5fe-f83a-4cbf-b194-46ffd2160066" providerId="ADAL" clId="{C2EC8BFE-6819-4458-9773-0BD4DA21DC6A}" dt="2021-09-12T03:15:48.768" v="110" actId="2696"/>
        <pc:sldMkLst>
          <pc:docMk/>
          <pc:sldMk cId="121699685" sldId="269"/>
        </pc:sldMkLst>
      </pc:sldChg>
      <pc:sldChg chg="del">
        <pc:chgData name="Li, Chengkun" userId="2a58b5fe-f83a-4cbf-b194-46ffd2160066" providerId="ADAL" clId="{C2EC8BFE-6819-4458-9773-0BD4DA21DC6A}" dt="2021-09-12T03:16:23.788" v="112" actId="2696"/>
        <pc:sldMkLst>
          <pc:docMk/>
          <pc:sldMk cId="1988102005" sldId="270"/>
        </pc:sldMkLst>
      </pc:sldChg>
      <pc:sldChg chg="del">
        <pc:chgData name="Li, Chengkun" userId="2a58b5fe-f83a-4cbf-b194-46ffd2160066" providerId="ADAL" clId="{C2EC8BFE-6819-4458-9773-0BD4DA21DC6A}" dt="2021-09-12T03:16:24.426" v="113" actId="2696"/>
        <pc:sldMkLst>
          <pc:docMk/>
          <pc:sldMk cId="3166972877" sldId="271"/>
        </pc:sldMkLst>
      </pc:sldChg>
      <pc:sldChg chg="del">
        <pc:chgData name="Li, Chengkun" userId="2a58b5fe-f83a-4cbf-b194-46ffd2160066" providerId="ADAL" clId="{C2EC8BFE-6819-4458-9773-0BD4DA21DC6A}" dt="2021-09-12T03:16:24.981" v="114" actId="2696"/>
        <pc:sldMkLst>
          <pc:docMk/>
          <pc:sldMk cId="2238737807" sldId="273"/>
        </pc:sldMkLst>
      </pc:sldChg>
      <pc:sldChg chg="del">
        <pc:chgData name="Li, Chengkun" userId="2a58b5fe-f83a-4cbf-b194-46ffd2160066" providerId="ADAL" clId="{C2EC8BFE-6819-4458-9773-0BD4DA21DC6A}" dt="2021-09-12T03:16:25.319" v="115" actId="2696"/>
        <pc:sldMkLst>
          <pc:docMk/>
          <pc:sldMk cId="3672806913" sldId="274"/>
        </pc:sldMkLst>
      </pc:sldChg>
      <pc:sldChg chg="del">
        <pc:chgData name="Li, Chengkun" userId="2a58b5fe-f83a-4cbf-b194-46ffd2160066" providerId="ADAL" clId="{C2EC8BFE-6819-4458-9773-0BD4DA21DC6A}" dt="2021-09-12T03:16:25.528" v="116" actId="2696"/>
        <pc:sldMkLst>
          <pc:docMk/>
          <pc:sldMk cId="4101232363" sldId="275"/>
        </pc:sldMkLst>
      </pc:sldChg>
      <pc:sldChg chg="del">
        <pc:chgData name="Li, Chengkun" userId="2a58b5fe-f83a-4cbf-b194-46ffd2160066" providerId="ADAL" clId="{C2EC8BFE-6819-4458-9773-0BD4DA21DC6A}" dt="2021-09-12T03:16:25.711" v="117" actId="2696"/>
        <pc:sldMkLst>
          <pc:docMk/>
          <pc:sldMk cId="3415446314" sldId="276"/>
        </pc:sldMkLst>
      </pc:sldChg>
      <pc:sldChg chg="del">
        <pc:chgData name="Li, Chengkun" userId="2a58b5fe-f83a-4cbf-b194-46ffd2160066" providerId="ADAL" clId="{C2EC8BFE-6819-4458-9773-0BD4DA21DC6A}" dt="2021-09-12T03:15:47.016" v="108" actId="2696"/>
        <pc:sldMkLst>
          <pc:docMk/>
          <pc:sldMk cId="4229881146" sldId="277"/>
        </pc:sldMkLst>
      </pc:sldChg>
      <pc:sldChg chg="del">
        <pc:chgData name="Li, Chengkun" userId="2a58b5fe-f83a-4cbf-b194-46ffd2160066" providerId="ADAL" clId="{C2EC8BFE-6819-4458-9773-0BD4DA21DC6A}" dt="2021-09-12T03:16:26.052" v="119" actId="2696"/>
        <pc:sldMkLst>
          <pc:docMk/>
          <pc:sldMk cId="1781002038" sldId="278"/>
        </pc:sldMkLst>
      </pc:sldChg>
      <pc:sldChg chg="del">
        <pc:chgData name="Li, Chengkun" userId="2a58b5fe-f83a-4cbf-b194-46ffd2160066" providerId="ADAL" clId="{C2EC8BFE-6819-4458-9773-0BD4DA21DC6A}" dt="2021-09-12T03:16:25.897" v="118" actId="2696"/>
        <pc:sldMkLst>
          <pc:docMk/>
          <pc:sldMk cId="3980757471" sldId="280"/>
        </pc:sldMkLst>
      </pc:sldChg>
      <pc:sldChg chg="del">
        <pc:chgData name="Li, Chengkun" userId="2a58b5fe-f83a-4cbf-b194-46ffd2160066" providerId="ADAL" clId="{C2EC8BFE-6819-4458-9773-0BD4DA21DC6A}" dt="2021-09-12T03:16:26.423" v="121" actId="2696"/>
        <pc:sldMkLst>
          <pc:docMk/>
          <pc:sldMk cId="1040494864" sldId="281"/>
        </pc:sldMkLst>
      </pc:sldChg>
      <pc:sldChg chg="del">
        <pc:chgData name="Li, Chengkun" userId="2a58b5fe-f83a-4cbf-b194-46ffd2160066" providerId="ADAL" clId="{C2EC8BFE-6819-4458-9773-0BD4DA21DC6A}" dt="2021-09-12T03:16:26.572" v="122" actId="2696"/>
        <pc:sldMkLst>
          <pc:docMk/>
          <pc:sldMk cId="4278168373" sldId="282"/>
        </pc:sldMkLst>
      </pc:sldChg>
      <pc:sldChg chg="del">
        <pc:chgData name="Li, Chengkun" userId="2a58b5fe-f83a-4cbf-b194-46ffd2160066" providerId="ADAL" clId="{C2EC8BFE-6819-4458-9773-0BD4DA21DC6A}" dt="2021-09-12T03:16:26.895" v="123" actId="2696"/>
        <pc:sldMkLst>
          <pc:docMk/>
          <pc:sldMk cId="2799371106" sldId="283"/>
        </pc:sldMkLst>
      </pc:sldChg>
      <pc:sldChg chg="del">
        <pc:chgData name="Li, Chengkun" userId="2a58b5fe-f83a-4cbf-b194-46ffd2160066" providerId="ADAL" clId="{C2EC8BFE-6819-4458-9773-0BD4DA21DC6A}" dt="2021-09-12T03:16:26.252" v="120" actId="2696"/>
        <pc:sldMkLst>
          <pc:docMk/>
          <pc:sldMk cId="667024324" sldId="284"/>
        </pc:sldMkLst>
      </pc:sldChg>
      <pc:sldChg chg="del">
        <pc:chgData name="Li, Chengkun" userId="2a58b5fe-f83a-4cbf-b194-46ffd2160066" providerId="ADAL" clId="{C2EC8BFE-6819-4458-9773-0BD4DA21DC6A}" dt="2021-09-12T03:16:27.071" v="124" actId="2696"/>
        <pc:sldMkLst>
          <pc:docMk/>
          <pc:sldMk cId="170354369" sldId="285"/>
        </pc:sldMkLst>
      </pc:sldChg>
      <pc:sldChg chg="del">
        <pc:chgData name="Li, Chengkun" userId="2a58b5fe-f83a-4cbf-b194-46ffd2160066" providerId="ADAL" clId="{C2EC8BFE-6819-4458-9773-0BD4DA21DC6A}" dt="2021-09-12T03:16:27.559" v="127" actId="2696"/>
        <pc:sldMkLst>
          <pc:docMk/>
          <pc:sldMk cId="495529509" sldId="286"/>
        </pc:sldMkLst>
      </pc:sldChg>
      <pc:sldChg chg="del">
        <pc:chgData name="Li, Chengkun" userId="2a58b5fe-f83a-4cbf-b194-46ffd2160066" providerId="ADAL" clId="{C2EC8BFE-6819-4458-9773-0BD4DA21DC6A}" dt="2021-09-12T03:16:29.462" v="135" actId="2696"/>
        <pc:sldMkLst>
          <pc:docMk/>
          <pc:sldMk cId="2150014756" sldId="287"/>
        </pc:sldMkLst>
      </pc:sldChg>
      <pc:sldChg chg="del">
        <pc:chgData name="Li, Chengkun" userId="2a58b5fe-f83a-4cbf-b194-46ffd2160066" providerId="ADAL" clId="{C2EC8BFE-6819-4458-9773-0BD4DA21DC6A}" dt="2021-09-12T03:16:27.847" v="128" actId="2696"/>
        <pc:sldMkLst>
          <pc:docMk/>
          <pc:sldMk cId="2847349695" sldId="292"/>
        </pc:sldMkLst>
      </pc:sldChg>
      <pc:sldChg chg="del">
        <pc:chgData name="Li, Chengkun" userId="2a58b5fe-f83a-4cbf-b194-46ffd2160066" providerId="ADAL" clId="{C2EC8BFE-6819-4458-9773-0BD4DA21DC6A}" dt="2021-09-12T03:16:28.344" v="130" actId="2696"/>
        <pc:sldMkLst>
          <pc:docMk/>
          <pc:sldMk cId="1374205365" sldId="293"/>
        </pc:sldMkLst>
      </pc:sldChg>
      <pc:sldChg chg="del">
        <pc:chgData name="Li, Chengkun" userId="2a58b5fe-f83a-4cbf-b194-46ffd2160066" providerId="ADAL" clId="{C2EC8BFE-6819-4458-9773-0BD4DA21DC6A}" dt="2021-09-12T03:16:28.497" v="131" actId="2696"/>
        <pc:sldMkLst>
          <pc:docMk/>
          <pc:sldMk cId="2113726335" sldId="294"/>
        </pc:sldMkLst>
      </pc:sldChg>
      <pc:sldChg chg="del">
        <pc:chgData name="Li, Chengkun" userId="2a58b5fe-f83a-4cbf-b194-46ffd2160066" providerId="ADAL" clId="{C2EC8BFE-6819-4458-9773-0BD4DA21DC6A}" dt="2021-09-12T03:16:27.400" v="126" actId="2696"/>
        <pc:sldMkLst>
          <pc:docMk/>
          <pc:sldMk cId="3012742693" sldId="299"/>
        </pc:sldMkLst>
      </pc:sldChg>
      <pc:sldChg chg="addSp delSp modSp ord modTransition modAnim">
        <pc:chgData name="Li, Chengkun" userId="2a58b5fe-f83a-4cbf-b194-46ffd2160066" providerId="ADAL" clId="{C2EC8BFE-6819-4458-9773-0BD4DA21DC6A}" dt="2021-09-12T08:21:06.120" v="1963"/>
        <pc:sldMkLst>
          <pc:docMk/>
          <pc:sldMk cId="396772898" sldId="300"/>
        </pc:sldMkLst>
        <pc:spChg chg="mod">
          <ac:chgData name="Li, Chengkun" userId="2a58b5fe-f83a-4cbf-b194-46ffd2160066" providerId="ADAL" clId="{C2EC8BFE-6819-4458-9773-0BD4DA21DC6A}" dt="2021-09-12T03:17:59.264" v="195" actId="1076"/>
          <ac:spMkLst>
            <pc:docMk/>
            <pc:sldMk cId="396772898" sldId="300"/>
            <ac:spMk id="2" creationId="{9E3BA993-2A0A-0746-9043-5F647525D0EF}"/>
          </ac:spMkLst>
        </pc:spChg>
        <pc:picChg chg="add del mod">
          <ac:chgData name="Li, Chengkun" userId="2a58b5fe-f83a-4cbf-b194-46ffd2160066" providerId="ADAL" clId="{C2EC8BFE-6819-4458-9773-0BD4DA21DC6A}" dt="2021-09-12T08:17:31.505" v="1957"/>
          <ac:picMkLst>
            <pc:docMk/>
            <pc:sldMk cId="396772898" sldId="300"/>
            <ac:picMk id="3" creationId="{885797FE-59E9-42D7-9FF1-3029912512C7}"/>
          </ac:picMkLst>
        </pc:picChg>
        <pc:picChg chg="add mod">
          <ac:chgData name="Li, Chengkun" userId="2a58b5fe-f83a-4cbf-b194-46ffd2160066" providerId="ADAL" clId="{C2EC8BFE-6819-4458-9773-0BD4DA21DC6A}" dt="2021-09-12T08:21:06.120" v="1963"/>
          <ac:picMkLst>
            <pc:docMk/>
            <pc:sldMk cId="396772898" sldId="300"/>
            <ac:picMk id="4" creationId="{857E2243-6B50-4F20-9BB8-A7DC3FBF707E}"/>
          </ac:picMkLst>
        </pc:picChg>
      </pc:sldChg>
      <pc:sldChg chg="del">
        <pc:chgData name="Li, Chengkun" userId="2a58b5fe-f83a-4cbf-b194-46ffd2160066" providerId="ADAL" clId="{C2EC8BFE-6819-4458-9773-0BD4DA21DC6A}" dt="2021-09-12T03:16:27.239" v="125" actId="2696"/>
        <pc:sldMkLst>
          <pc:docMk/>
          <pc:sldMk cId="3214759391" sldId="301"/>
        </pc:sldMkLst>
      </pc:sldChg>
      <pc:sldChg chg="del">
        <pc:chgData name="Li, Chengkun" userId="2a58b5fe-f83a-4cbf-b194-46ffd2160066" providerId="ADAL" clId="{C2EC8BFE-6819-4458-9773-0BD4DA21DC6A}" dt="2021-09-12T03:16:30.113" v="137" actId="2696"/>
        <pc:sldMkLst>
          <pc:docMk/>
          <pc:sldMk cId="2959697957" sldId="307"/>
        </pc:sldMkLst>
      </pc:sldChg>
      <pc:sldChg chg="del">
        <pc:chgData name="Li, Chengkun" userId="2a58b5fe-f83a-4cbf-b194-46ffd2160066" providerId="ADAL" clId="{C2EC8BFE-6819-4458-9773-0BD4DA21DC6A}" dt="2021-09-12T03:16:30.292" v="138" actId="2696"/>
        <pc:sldMkLst>
          <pc:docMk/>
          <pc:sldMk cId="2361315370" sldId="308"/>
        </pc:sldMkLst>
      </pc:sldChg>
      <pc:sldChg chg="del">
        <pc:chgData name="Li, Chengkun" userId="2a58b5fe-f83a-4cbf-b194-46ffd2160066" providerId="ADAL" clId="{C2EC8BFE-6819-4458-9773-0BD4DA21DC6A}" dt="2021-09-12T03:16:29.647" v="136" actId="2696"/>
        <pc:sldMkLst>
          <pc:docMk/>
          <pc:sldMk cId="3128170498" sldId="310"/>
        </pc:sldMkLst>
      </pc:sldChg>
      <pc:sldChg chg="del">
        <pc:chgData name="Li, Chengkun" userId="2a58b5fe-f83a-4cbf-b194-46ffd2160066" providerId="ADAL" clId="{C2EC8BFE-6819-4458-9773-0BD4DA21DC6A}" dt="2021-09-12T03:16:30.678" v="139" actId="2696"/>
        <pc:sldMkLst>
          <pc:docMk/>
          <pc:sldMk cId="4022285752" sldId="311"/>
        </pc:sldMkLst>
      </pc:sldChg>
      <pc:sldChg chg="del">
        <pc:chgData name="Li, Chengkun" userId="2a58b5fe-f83a-4cbf-b194-46ffd2160066" providerId="ADAL" clId="{C2EC8BFE-6819-4458-9773-0BD4DA21DC6A}" dt="2021-09-12T03:16:30.860" v="140" actId="2696"/>
        <pc:sldMkLst>
          <pc:docMk/>
          <pc:sldMk cId="2087049810" sldId="312"/>
        </pc:sldMkLst>
      </pc:sldChg>
      <pc:sldChg chg="del">
        <pc:chgData name="Li, Chengkun" userId="2a58b5fe-f83a-4cbf-b194-46ffd2160066" providerId="ADAL" clId="{C2EC8BFE-6819-4458-9773-0BD4DA21DC6A}" dt="2021-09-12T03:16:28.160" v="129" actId="2696"/>
        <pc:sldMkLst>
          <pc:docMk/>
          <pc:sldMk cId="3864271980" sldId="313"/>
        </pc:sldMkLst>
      </pc:sldChg>
      <pc:sldChg chg="del">
        <pc:chgData name="Li, Chengkun" userId="2a58b5fe-f83a-4cbf-b194-46ffd2160066" providerId="ADAL" clId="{C2EC8BFE-6819-4458-9773-0BD4DA21DC6A}" dt="2021-09-12T03:16:31.221" v="142" actId="2696"/>
        <pc:sldMkLst>
          <pc:docMk/>
          <pc:sldMk cId="552570872" sldId="314"/>
        </pc:sldMkLst>
      </pc:sldChg>
      <pc:sldChg chg="del">
        <pc:chgData name="Li, Chengkun" userId="2a58b5fe-f83a-4cbf-b194-46ffd2160066" providerId="ADAL" clId="{C2EC8BFE-6819-4458-9773-0BD4DA21DC6A}" dt="2021-09-12T03:16:34.707" v="155" actId="2696"/>
        <pc:sldMkLst>
          <pc:docMk/>
          <pc:sldMk cId="1789252337" sldId="315"/>
        </pc:sldMkLst>
      </pc:sldChg>
      <pc:sldChg chg="del">
        <pc:chgData name="Li, Chengkun" userId="2a58b5fe-f83a-4cbf-b194-46ffd2160066" providerId="ADAL" clId="{C2EC8BFE-6819-4458-9773-0BD4DA21DC6A}" dt="2021-09-12T03:16:35.016" v="156" actId="2696"/>
        <pc:sldMkLst>
          <pc:docMk/>
          <pc:sldMk cId="1703942093" sldId="316"/>
        </pc:sldMkLst>
      </pc:sldChg>
      <pc:sldChg chg="del">
        <pc:chgData name="Li, Chengkun" userId="2a58b5fe-f83a-4cbf-b194-46ffd2160066" providerId="ADAL" clId="{C2EC8BFE-6819-4458-9773-0BD4DA21DC6A}" dt="2021-09-12T03:16:28.791" v="132" actId="2696"/>
        <pc:sldMkLst>
          <pc:docMk/>
          <pc:sldMk cId="2221575777" sldId="318"/>
        </pc:sldMkLst>
      </pc:sldChg>
      <pc:sldChg chg="del">
        <pc:chgData name="Li, Chengkun" userId="2a58b5fe-f83a-4cbf-b194-46ffd2160066" providerId="ADAL" clId="{C2EC8BFE-6819-4458-9773-0BD4DA21DC6A}" dt="2021-09-12T03:16:29.069" v="133" actId="2696"/>
        <pc:sldMkLst>
          <pc:docMk/>
          <pc:sldMk cId="2754594503" sldId="319"/>
        </pc:sldMkLst>
      </pc:sldChg>
      <pc:sldChg chg="del">
        <pc:chgData name="Li, Chengkun" userId="2a58b5fe-f83a-4cbf-b194-46ffd2160066" providerId="ADAL" clId="{C2EC8BFE-6819-4458-9773-0BD4DA21DC6A}" dt="2021-09-12T03:16:29.259" v="134" actId="2696"/>
        <pc:sldMkLst>
          <pc:docMk/>
          <pc:sldMk cId="3411132524" sldId="320"/>
        </pc:sldMkLst>
      </pc:sldChg>
      <pc:sldChg chg="del">
        <pc:chgData name="Li, Chengkun" userId="2a58b5fe-f83a-4cbf-b194-46ffd2160066" providerId="ADAL" clId="{C2EC8BFE-6819-4458-9773-0BD4DA21DC6A}" dt="2021-09-12T03:16:35.234" v="157" actId="2696"/>
        <pc:sldMkLst>
          <pc:docMk/>
          <pc:sldMk cId="393587554" sldId="321"/>
        </pc:sldMkLst>
      </pc:sldChg>
      <pc:sldChg chg="del">
        <pc:chgData name="Li, Chengkun" userId="2a58b5fe-f83a-4cbf-b194-46ffd2160066" providerId="ADAL" clId="{C2EC8BFE-6819-4458-9773-0BD4DA21DC6A}" dt="2021-09-12T03:16:35.429" v="158" actId="2696"/>
        <pc:sldMkLst>
          <pc:docMk/>
          <pc:sldMk cId="132945442" sldId="322"/>
        </pc:sldMkLst>
      </pc:sldChg>
      <pc:sldChg chg="del">
        <pc:chgData name="Li, Chengkun" userId="2a58b5fe-f83a-4cbf-b194-46ffd2160066" providerId="ADAL" clId="{C2EC8BFE-6819-4458-9773-0BD4DA21DC6A}" dt="2021-09-12T03:16:35.970" v="160" actId="2696"/>
        <pc:sldMkLst>
          <pc:docMk/>
          <pc:sldMk cId="3159741053" sldId="323"/>
        </pc:sldMkLst>
      </pc:sldChg>
      <pc:sldChg chg="del">
        <pc:chgData name="Li, Chengkun" userId="2a58b5fe-f83a-4cbf-b194-46ffd2160066" providerId="ADAL" clId="{C2EC8BFE-6819-4458-9773-0BD4DA21DC6A}" dt="2021-09-12T03:16:37.820" v="167" actId="2696"/>
        <pc:sldMkLst>
          <pc:docMk/>
          <pc:sldMk cId="1112283982" sldId="324"/>
        </pc:sldMkLst>
      </pc:sldChg>
      <pc:sldChg chg="del">
        <pc:chgData name="Li, Chengkun" userId="2a58b5fe-f83a-4cbf-b194-46ffd2160066" providerId="ADAL" clId="{C2EC8BFE-6819-4458-9773-0BD4DA21DC6A}" dt="2021-09-12T03:16:31.046" v="141" actId="2696"/>
        <pc:sldMkLst>
          <pc:docMk/>
          <pc:sldMk cId="810348304" sldId="325"/>
        </pc:sldMkLst>
      </pc:sldChg>
      <pc:sldChg chg="del">
        <pc:chgData name="Li, Chengkun" userId="2a58b5fe-f83a-4cbf-b194-46ffd2160066" providerId="ADAL" clId="{C2EC8BFE-6819-4458-9773-0BD4DA21DC6A}" dt="2021-09-12T03:16:31.415" v="143" actId="2696"/>
        <pc:sldMkLst>
          <pc:docMk/>
          <pc:sldMk cId="3671088073" sldId="329"/>
        </pc:sldMkLst>
      </pc:sldChg>
      <pc:sldChg chg="del">
        <pc:chgData name="Li, Chengkun" userId="2a58b5fe-f83a-4cbf-b194-46ffd2160066" providerId="ADAL" clId="{C2EC8BFE-6819-4458-9773-0BD4DA21DC6A}" dt="2021-09-12T03:16:32.875" v="149" actId="2696"/>
        <pc:sldMkLst>
          <pc:docMk/>
          <pc:sldMk cId="850989514" sldId="330"/>
        </pc:sldMkLst>
      </pc:sldChg>
      <pc:sldChg chg="del">
        <pc:chgData name="Li, Chengkun" userId="2a58b5fe-f83a-4cbf-b194-46ffd2160066" providerId="ADAL" clId="{C2EC8BFE-6819-4458-9773-0BD4DA21DC6A}" dt="2021-09-12T03:16:32.352" v="147" actId="2696"/>
        <pc:sldMkLst>
          <pc:docMk/>
          <pc:sldMk cId="3784520881" sldId="331"/>
        </pc:sldMkLst>
      </pc:sldChg>
      <pc:sldChg chg="del">
        <pc:chgData name="Li, Chengkun" userId="2a58b5fe-f83a-4cbf-b194-46ffd2160066" providerId="ADAL" clId="{C2EC8BFE-6819-4458-9773-0BD4DA21DC6A}" dt="2021-09-12T03:16:32.530" v="148" actId="2696"/>
        <pc:sldMkLst>
          <pc:docMk/>
          <pc:sldMk cId="1268039984" sldId="332"/>
        </pc:sldMkLst>
      </pc:sldChg>
      <pc:sldChg chg="del">
        <pc:chgData name="Li, Chengkun" userId="2a58b5fe-f83a-4cbf-b194-46ffd2160066" providerId="ADAL" clId="{C2EC8BFE-6819-4458-9773-0BD4DA21DC6A}" dt="2021-09-12T03:16:33.239" v="150" actId="2696"/>
        <pc:sldMkLst>
          <pc:docMk/>
          <pc:sldMk cId="3419169436" sldId="333"/>
        </pc:sldMkLst>
      </pc:sldChg>
      <pc:sldChg chg="del">
        <pc:chgData name="Li, Chengkun" userId="2a58b5fe-f83a-4cbf-b194-46ffd2160066" providerId="ADAL" clId="{C2EC8BFE-6819-4458-9773-0BD4DA21DC6A}" dt="2021-09-12T03:16:40.121" v="174" actId="2696"/>
        <pc:sldMkLst>
          <pc:docMk/>
          <pc:sldMk cId="3623297041" sldId="334"/>
        </pc:sldMkLst>
      </pc:sldChg>
      <pc:sldChg chg="del">
        <pc:chgData name="Li, Chengkun" userId="2a58b5fe-f83a-4cbf-b194-46ffd2160066" providerId="ADAL" clId="{C2EC8BFE-6819-4458-9773-0BD4DA21DC6A}" dt="2021-09-12T03:16:31.691" v="144" actId="2696"/>
        <pc:sldMkLst>
          <pc:docMk/>
          <pc:sldMk cId="1999217948" sldId="336"/>
        </pc:sldMkLst>
      </pc:sldChg>
      <pc:sldChg chg="del">
        <pc:chgData name="Li, Chengkun" userId="2a58b5fe-f83a-4cbf-b194-46ffd2160066" providerId="ADAL" clId="{C2EC8BFE-6819-4458-9773-0BD4DA21DC6A}" dt="2021-09-12T03:16:31.948" v="145" actId="2696"/>
        <pc:sldMkLst>
          <pc:docMk/>
          <pc:sldMk cId="3179617048" sldId="337"/>
        </pc:sldMkLst>
      </pc:sldChg>
      <pc:sldChg chg="del">
        <pc:chgData name="Li, Chengkun" userId="2a58b5fe-f83a-4cbf-b194-46ffd2160066" providerId="ADAL" clId="{C2EC8BFE-6819-4458-9773-0BD4DA21DC6A}" dt="2021-09-12T03:16:32.172" v="146" actId="2696"/>
        <pc:sldMkLst>
          <pc:docMk/>
          <pc:sldMk cId="1741801537" sldId="339"/>
        </pc:sldMkLst>
      </pc:sldChg>
      <pc:sldChg chg="del">
        <pc:chgData name="Li, Chengkun" userId="2a58b5fe-f83a-4cbf-b194-46ffd2160066" providerId="ADAL" clId="{C2EC8BFE-6819-4458-9773-0BD4DA21DC6A}" dt="2021-09-12T03:16:38.743" v="172" actId="2696"/>
        <pc:sldMkLst>
          <pc:docMk/>
          <pc:sldMk cId="627175394" sldId="340"/>
        </pc:sldMkLst>
      </pc:sldChg>
      <pc:sldChg chg="del">
        <pc:chgData name="Li, Chengkun" userId="2a58b5fe-f83a-4cbf-b194-46ffd2160066" providerId="ADAL" clId="{C2EC8BFE-6819-4458-9773-0BD4DA21DC6A}" dt="2021-09-12T03:16:38.018" v="168" actId="2696"/>
        <pc:sldMkLst>
          <pc:docMk/>
          <pc:sldMk cId="1027689197" sldId="341"/>
        </pc:sldMkLst>
      </pc:sldChg>
      <pc:sldChg chg="del">
        <pc:chgData name="Li, Chengkun" userId="2a58b5fe-f83a-4cbf-b194-46ffd2160066" providerId="ADAL" clId="{C2EC8BFE-6819-4458-9773-0BD4DA21DC6A}" dt="2021-09-12T03:16:35.612" v="159" actId="2696"/>
        <pc:sldMkLst>
          <pc:docMk/>
          <pc:sldMk cId="427817910" sldId="342"/>
        </pc:sldMkLst>
      </pc:sldChg>
      <pc:sldChg chg="del">
        <pc:chgData name="Li, Chengkun" userId="2a58b5fe-f83a-4cbf-b194-46ffd2160066" providerId="ADAL" clId="{C2EC8BFE-6819-4458-9773-0BD4DA21DC6A}" dt="2021-09-12T03:16:37.356" v="165" actId="2696"/>
        <pc:sldMkLst>
          <pc:docMk/>
          <pc:sldMk cId="2185313782" sldId="343"/>
        </pc:sldMkLst>
      </pc:sldChg>
      <pc:sldChg chg="del">
        <pc:chgData name="Li, Chengkun" userId="2a58b5fe-f83a-4cbf-b194-46ffd2160066" providerId="ADAL" clId="{C2EC8BFE-6819-4458-9773-0BD4DA21DC6A}" dt="2021-09-12T03:16:36.165" v="161" actId="2696"/>
        <pc:sldMkLst>
          <pc:docMk/>
          <pc:sldMk cId="1680544850" sldId="344"/>
        </pc:sldMkLst>
      </pc:sldChg>
      <pc:sldChg chg="del">
        <pc:chgData name="Li, Chengkun" userId="2a58b5fe-f83a-4cbf-b194-46ffd2160066" providerId="ADAL" clId="{C2EC8BFE-6819-4458-9773-0BD4DA21DC6A}" dt="2021-09-12T03:16:33.842" v="152" actId="2696"/>
        <pc:sldMkLst>
          <pc:docMk/>
          <pc:sldMk cId="2096497353" sldId="345"/>
        </pc:sldMkLst>
      </pc:sldChg>
      <pc:sldChg chg="del">
        <pc:chgData name="Li, Chengkun" userId="2a58b5fe-f83a-4cbf-b194-46ffd2160066" providerId="ADAL" clId="{C2EC8BFE-6819-4458-9773-0BD4DA21DC6A}" dt="2021-09-12T03:16:33.433" v="151" actId="2696"/>
        <pc:sldMkLst>
          <pc:docMk/>
          <pc:sldMk cId="3340043369" sldId="346"/>
        </pc:sldMkLst>
      </pc:sldChg>
      <pc:sldChg chg="del">
        <pc:chgData name="Li, Chengkun" userId="2a58b5fe-f83a-4cbf-b194-46ffd2160066" providerId="ADAL" clId="{C2EC8BFE-6819-4458-9773-0BD4DA21DC6A}" dt="2021-09-12T03:16:34.026" v="153" actId="2696"/>
        <pc:sldMkLst>
          <pc:docMk/>
          <pc:sldMk cId="3530209195" sldId="347"/>
        </pc:sldMkLst>
      </pc:sldChg>
      <pc:sldChg chg="del">
        <pc:chgData name="Li, Chengkun" userId="2a58b5fe-f83a-4cbf-b194-46ffd2160066" providerId="ADAL" clId="{C2EC8BFE-6819-4458-9773-0BD4DA21DC6A}" dt="2021-09-12T03:16:36.747" v="163" actId="2696"/>
        <pc:sldMkLst>
          <pc:docMk/>
          <pc:sldMk cId="3144437518" sldId="348"/>
        </pc:sldMkLst>
      </pc:sldChg>
      <pc:sldChg chg="del">
        <pc:chgData name="Li, Chengkun" userId="2a58b5fe-f83a-4cbf-b194-46ffd2160066" providerId="ADAL" clId="{C2EC8BFE-6819-4458-9773-0BD4DA21DC6A}" dt="2021-09-12T03:16:37.093" v="164" actId="2696"/>
        <pc:sldMkLst>
          <pc:docMk/>
          <pc:sldMk cId="37873604" sldId="349"/>
        </pc:sldMkLst>
      </pc:sldChg>
      <pc:sldChg chg="del">
        <pc:chgData name="Li, Chengkun" userId="2a58b5fe-f83a-4cbf-b194-46ffd2160066" providerId="ADAL" clId="{C2EC8BFE-6819-4458-9773-0BD4DA21DC6A}" dt="2021-09-12T03:16:37.638" v="166" actId="2696"/>
        <pc:sldMkLst>
          <pc:docMk/>
          <pc:sldMk cId="2538053466" sldId="350"/>
        </pc:sldMkLst>
      </pc:sldChg>
      <pc:sldChg chg="del">
        <pc:chgData name="Li, Chengkun" userId="2a58b5fe-f83a-4cbf-b194-46ffd2160066" providerId="ADAL" clId="{C2EC8BFE-6819-4458-9773-0BD4DA21DC6A}" dt="2021-09-12T03:16:38.220" v="169" actId="2696"/>
        <pc:sldMkLst>
          <pc:docMk/>
          <pc:sldMk cId="3076288904" sldId="351"/>
        </pc:sldMkLst>
      </pc:sldChg>
      <pc:sldChg chg="del">
        <pc:chgData name="Li, Chengkun" userId="2a58b5fe-f83a-4cbf-b194-46ffd2160066" providerId="ADAL" clId="{C2EC8BFE-6819-4458-9773-0BD4DA21DC6A}" dt="2021-09-12T03:16:38.421" v="170" actId="2696"/>
        <pc:sldMkLst>
          <pc:docMk/>
          <pc:sldMk cId="1878593900" sldId="352"/>
        </pc:sldMkLst>
      </pc:sldChg>
      <pc:sldChg chg="del">
        <pc:chgData name="Li, Chengkun" userId="2a58b5fe-f83a-4cbf-b194-46ffd2160066" providerId="ADAL" clId="{C2EC8BFE-6819-4458-9773-0BD4DA21DC6A}" dt="2021-09-12T03:16:38.592" v="171" actId="2696"/>
        <pc:sldMkLst>
          <pc:docMk/>
          <pc:sldMk cId="1602228895" sldId="353"/>
        </pc:sldMkLst>
      </pc:sldChg>
      <pc:sldChg chg="del">
        <pc:chgData name="Li, Chengkun" userId="2a58b5fe-f83a-4cbf-b194-46ffd2160066" providerId="ADAL" clId="{C2EC8BFE-6819-4458-9773-0BD4DA21DC6A}" dt="2021-09-12T03:16:39.236" v="173" actId="2696"/>
        <pc:sldMkLst>
          <pc:docMk/>
          <pc:sldMk cId="828071231" sldId="354"/>
        </pc:sldMkLst>
      </pc:sldChg>
      <pc:sldChg chg="del">
        <pc:chgData name="Li, Chengkun" userId="2a58b5fe-f83a-4cbf-b194-46ffd2160066" providerId="ADAL" clId="{C2EC8BFE-6819-4458-9773-0BD4DA21DC6A}" dt="2021-09-12T03:16:36.340" v="162" actId="2696"/>
        <pc:sldMkLst>
          <pc:docMk/>
          <pc:sldMk cId="2483963788" sldId="355"/>
        </pc:sldMkLst>
      </pc:sldChg>
      <pc:sldChg chg="addSp delSp modSp add ord modTransition modAnim">
        <pc:chgData name="Li, Chengkun" userId="2a58b5fe-f83a-4cbf-b194-46ffd2160066" providerId="ADAL" clId="{C2EC8BFE-6819-4458-9773-0BD4DA21DC6A}" dt="2021-09-12T08:17:58.912" v="1958"/>
        <pc:sldMkLst>
          <pc:docMk/>
          <pc:sldMk cId="496285429" sldId="356"/>
        </pc:sldMkLst>
        <pc:spChg chg="mod">
          <ac:chgData name="Li, Chengkun" userId="2a58b5fe-f83a-4cbf-b194-46ffd2160066" providerId="ADAL" clId="{C2EC8BFE-6819-4458-9773-0BD4DA21DC6A}" dt="2021-09-11T23:20:11.108" v="40" actId="255"/>
          <ac:spMkLst>
            <pc:docMk/>
            <pc:sldMk cId="496285429" sldId="356"/>
            <ac:spMk id="2" creationId="{9E3BA993-2A0A-0746-9043-5F647525D0EF}"/>
          </ac:spMkLst>
        </pc:spChg>
        <pc:spChg chg="add mod">
          <ac:chgData name="Li, Chengkun" userId="2a58b5fe-f83a-4cbf-b194-46ffd2160066" providerId="ADAL" clId="{C2EC8BFE-6819-4458-9773-0BD4DA21DC6A}" dt="2021-09-11T23:21:35.804" v="89" actId="2710"/>
          <ac:spMkLst>
            <pc:docMk/>
            <pc:sldMk cId="496285429" sldId="356"/>
            <ac:spMk id="3" creationId="{03D069DB-04A2-407D-9567-BAF0C54A3194}"/>
          </ac:spMkLst>
        </pc:spChg>
        <pc:picChg chg="add del mod">
          <ac:chgData name="Li, Chengkun" userId="2a58b5fe-f83a-4cbf-b194-46ffd2160066" providerId="ADAL" clId="{C2EC8BFE-6819-4458-9773-0BD4DA21DC6A}" dt="2021-09-12T08:01:52.882" v="1945"/>
          <ac:picMkLst>
            <pc:docMk/>
            <pc:sldMk cId="496285429" sldId="356"/>
            <ac:picMk id="4" creationId="{230E1FDE-F77A-4E27-BD0E-4CA97FDC2400}"/>
          </ac:picMkLst>
        </pc:picChg>
        <pc:picChg chg="add del mod">
          <ac:chgData name="Li, Chengkun" userId="2a58b5fe-f83a-4cbf-b194-46ffd2160066" providerId="ADAL" clId="{C2EC8BFE-6819-4458-9773-0BD4DA21DC6A}" dt="2021-09-12T08:17:31.505" v="1957"/>
          <ac:picMkLst>
            <pc:docMk/>
            <pc:sldMk cId="496285429" sldId="356"/>
            <ac:picMk id="5" creationId="{85CC4468-E2F7-4335-8F01-933A4EBF17B9}"/>
          </ac:picMkLst>
        </pc:picChg>
        <pc:picChg chg="add mod">
          <ac:chgData name="Li, Chengkun" userId="2a58b5fe-f83a-4cbf-b194-46ffd2160066" providerId="ADAL" clId="{C2EC8BFE-6819-4458-9773-0BD4DA21DC6A}" dt="2021-09-12T08:17:58.912" v="1958"/>
          <ac:picMkLst>
            <pc:docMk/>
            <pc:sldMk cId="496285429" sldId="356"/>
            <ac:picMk id="6" creationId="{519587B5-2B25-4620-9666-50E7344243EB}"/>
          </ac:picMkLst>
        </pc:picChg>
      </pc:sldChg>
      <pc:sldChg chg="addSp delSp modSp add del ord modTransition modAnim">
        <pc:chgData name="Li, Chengkun" userId="2a58b5fe-f83a-4cbf-b194-46ffd2160066" providerId="ADAL" clId="{C2EC8BFE-6819-4458-9773-0BD4DA21DC6A}" dt="2021-09-12T08:24:09.346" v="1968"/>
        <pc:sldMkLst>
          <pc:docMk/>
          <pc:sldMk cId="1542751764" sldId="357"/>
        </pc:sldMkLst>
        <pc:spChg chg="mod">
          <ac:chgData name="Li, Chengkun" userId="2a58b5fe-f83a-4cbf-b194-46ffd2160066" providerId="ADAL" clId="{C2EC8BFE-6819-4458-9773-0BD4DA21DC6A}" dt="2021-09-12T03:30:13.243" v="463" actId="1076"/>
          <ac:spMkLst>
            <pc:docMk/>
            <pc:sldMk cId="1542751764" sldId="357"/>
            <ac:spMk id="2" creationId="{9E3BA993-2A0A-0746-9043-5F647525D0EF}"/>
          </ac:spMkLst>
        </pc:spChg>
        <pc:picChg chg="add del mod">
          <ac:chgData name="Li, Chengkun" userId="2a58b5fe-f83a-4cbf-b194-46ffd2160066" providerId="ADAL" clId="{C2EC8BFE-6819-4458-9773-0BD4DA21DC6A}" dt="2021-09-12T08:17:31.505" v="1957"/>
          <ac:picMkLst>
            <pc:docMk/>
            <pc:sldMk cId="1542751764" sldId="357"/>
            <ac:picMk id="3" creationId="{7FA3A7B6-95D9-425C-AC20-ABC7644A4141}"/>
          </ac:picMkLst>
        </pc:picChg>
        <pc:picChg chg="add mod">
          <ac:chgData name="Li, Chengkun" userId="2a58b5fe-f83a-4cbf-b194-46ffd2160066" providerId="ADAL" clId="{C2EC8BFE-6819-4458-9773-0BD4DA21DC6A}" dt="2021-09-12T08:24:09.346" v="1968"/>
          <ac:picMkLst>
            <pc:docMk/>
            <pc:sldMk cId="1542751764" sldId="357"/>
            <ac:picMk id="4" creationId="{D555D584-E50C-4735-8199-50BEBAD5ABD6}"/>
          </ac:picMkLst>
        </pc:picChg>
      </pc:sldChg>
      <pc:sldChg chg="modSp add del">
        <pc:chgData name="Li, Chengkun" userId="2a58b5fe-f83a-4cbf-b194-46ffd2160066" providerId="ADAL" clId="{C2EC8BFE-6819-4458-9773-0BD4DA21DC6A}" dt="2021-09-12T03:29:44.321" v="419" actId="2696"/>
        <pc:sldMkLst>
          <pc:docMk/>
          <pc:sldMk cId="3882390948" sldId="357"/>
        </pc:sldMkLst>
        <pc:spChg chg="mod">
          <ac:chgData name="Li, Chengkun" userId="2a58b5fe-f83a-4cbf-b194-46ffd2160066" providerId="ADAL" clId="{C2EC8BFE-6819-4458-9773-0BD4DA21DC6A}" dt="2021-09-12T03:29:41.460" v="418" actId="27636"/>
          <ac:spMkLst>
            <pc:docMk/>
            <pc:sldMk cId="3882390948" sldId="357"/>
            <ac:spMk id="2" creationId="{9E3BA993-2A0A-0746-9043-5F647525D0EF}"/>
          </ac:spMkLst>
        </pc:spChg>
      </pc:sldChg>
      <pc:sldChg chg="addSp delSp modSp add ord modTransition modAnim">
        <pc:chgData name="Li, Chengkun" userId="2a58b5fe-f83a-4cbf-b194-46ffd2160066" providerId="ADAL" clId="{C2EC8BFE-6819-4458-9773-0BD4DA21DC6A}" dt="2021-09-12T08:24:09.346" v="1968"/>
        <pc:sldMkLst>
          <pc:docMk/>
          <pc:sldMk cId="516549799" sldId="358"/>
        </pc:sldMkLst>
        <pc:spChg chg="mod">
          <ac:chgData name="Li, Chengkun" userId="2a58b5fe-f83a-4cbf-b194-46ffd2160066" providerId="ADAL" clId="{C2EC8BFE-6819-4458-9773-0BD4DA21DC6A}" dt="2021-09-12T03:32:26.995" v="467"/>
          <ac:spMkLst>
            <pc:docMk/>
            <pc:sldMk cId="516549799" sldId="358"/>
            <ac:spMk id="2" creationId="{845E8E17-8528-7843-8128-8E8C1284E0C6}"/>
          </ac:spMkLst>
        </pc:spChg>
        <pc:spChg chg="add del mod">
          <ac:chgData name="Li, Chengkun" userId="2a58b5fe-f83a-4cbf-b194-46ffd2160066" providerId="ADAL" clId="{C2EC8BFE-6819-4458-9773-0BD4DA21DC6A}" dt="2021-09-12T03:33:28.315" v="474"/>
          <ac:spMkLst>
            <pc:docMk/>
            <pc:sldMk cId="516549799" sldId="358"/>
            <ac:spMk id="5" creationId="{5E207267-AA28-47A9-B677-2EBE949BB422}"/>
          </ac:spMkLst>
        </pc:spChg>
        <pc:spChg chg="add del mod">
          <ac:chgData name="Li, Chengkun" userId="2a58b5fe-f83a-4cbf-b194-46ffd2160066" providerId="ADAL" clId="{C2EC8BFE-6819-4458-9773-0BD4DA21DC6A}" dt="2021-09-12T03:35:32.668" v="485"/>
          <ac:spMkLst>
            <pc:docMk/>
            <pc:sldMk cId="516549799" sldId="358"/>
            <ac:spMk id="9" creationId="{42962325-3132-4C69-B118-322A4446A6C5}"/>
          </ac:spMkLst>
        </pc:spChg>
        <pc:spChg chg="del">
          <ac:chgData name="Li, Chengkun" userId="2a58b5fe-f83a-4cbf-b194-46ffd2160066" providerId="ADAL" clId="{C2EC8BFE-6819-4458-9773-0BD4DA21DC6A}" dt="2021-09-12T03:33:49.690" v="478" actId="478"/>
          <ac:spMkLst>
            <pc:docMk/>
            <pc:sldMk cId="516549799" sldId="358"/>
            <ac:spMk id="15" creationId="{072ED5EC-A53E-4081-996A-ED5B872EB943}"/>
          </ac:spMkLst>
        </pc:spChg>
        <pc:spChg chg="del">
          <ac:chgData name="Li, Chengkun" userId="2a58b5fe-f83a-4cbf-b194-46ffd2160066" providerId="ADAL" clId="{C2EC8BFE-6819-4458-9773-0BD4DA21DC6A}" dt="2021-09-12T03:33:47.532" v="477" actId="478"/>
          <ac:spMkLst>
            <pc:docMk/>
            <pc:sldMk cId="516549799" sldId="358"/>
            <ac:spMk id="16" creationId="{8C3914B3-F473-4A9B-B049-6B399EDF4052}"/>
          </ac:spMkLst>
        </pc:spChg>
        <pc:spChg chg="del">
          <ac:chgData name="Li, Chengkun" userId="2a58b5fe-f83a-4cbf-b194-46ffd2160066" providerId="ADAL" clId="{C2EC8BFE-6819-4458-9773-0BD4DA21DC6A}" dt="2021-09-12T03:34:12.350" v="481" actId="478"/>
          <ac:spMkLst>
            <pc:docMk/>
            <pc:sldMk cId="516549799" sldId="358"/>
            <ac:spMk id="17" creationId="{7CDB10CE-C545-42B0-9BEC-ABE3CFA0FC1E}"/>
          </ac:spMkLst>
        </pc:spChg>
        <pc:spChg chg="del">
          <ac:chgData name="Li, Chengkun" userId="2a58b5fe-f83a-4cbf-b194-46ffd2160066" providerId="ADAL" clId="{C2EC8BFE-6819-4458-9773-0BD4DA21DC6A}" dt="2021-09-12T03:34:00.680" v="480" actId="478"/>
          <ac:spMkLst>
            <pc:docMk/>
            <pc:sldMk cId="516549799" sldId="358"/>
            <ac:spMk id="19" creationId="{10959628-A267-458C-B2F7-C5F042A3F05C}"/>
          </ac:spMkLst>
        </pc:spChg>
        <pc:spChg chg="del">
          <ac:chgData name="Li, Chengkun" userId="2a58b5fe-f83a-4cbf-b194-46ffd2160066" providerId="ADAL" clId="{C2EC8BFE-6819-4458-9773-0BD4DA21DC6A}" dt="2021-09-12T03:34:17.238" v="482" actId="478"/>
          <ac:spMkLst>
            <pc:docMk/>
            <pc:sldMk cId="516549799" sldId="358"/>
            <ac:spMk id="21" creationId="{D43B024C-1134-4E14-963C-668FBCA3BD2E}"/>
          </ac:spMkLst>
        </pc:spChg>
        <pc:spChg chg="add mod">
          <ac:chgData name="Li, Chengkun" userId="2a58b5fe-f83a-4cbf-b194-46ffd2160066" providerId="ADAL" clId="{C2EC8BFE-6819-4458-9773-0BD4DA21DC6A}" dt="2021-09-12T03:38:57.935" v="526" actId="1037"/>
          <ac:spMkLst>
            <pc:docMk/>
            <pc:sldMk cId="516549799" sldId="358"/>
            <ac:spMk id="22" creationId="{17D65AC5-6AB0-4A8A-862A-AE026A7F874A}"/>
          </ac:spMkLst>
        </pc:spChg>
        <pc:picChg chg="add del mod">
          <ac:chgData name="Li, Chengkun" userId="2a58b5fe-f83a-4cbf-b194-46ffd2160066" providerId="ADAL" clId="{C2EC8BFE-6819-4458-9773-0BD4DA21DC6A}" dt="2021-09-12T03:33:32.801" v="476" actId="478"/>
          <ac:picMkLst>
            <pc:docMk/>
            <pc:sldMk cId="516549799" sldId="358"/>
            <ac:picMk id="3" creationId="{D39831A2-FB09-487D-9A34-BA10C3C5D3F7}"/>
          </ac:picMkLst>
        </pc:picChg>
        <pc:picChg chg="add del mod">
          <ac:chgData name="Li, Chengkun" userId="2a58b5fe-f83a-4cbf-b194-46ffd2160066" providerId="ADAL" clId="{C2EC8BFE-6819-4458-9773-0BD4DA21DC6A}" dt="2021-09-12T03:33:51.648" v="479" actId="478"/>
          <ac:picMkLst>
            <pc:docMk/>
            <pc:sldMk cId="516549799" sldId="358"/>
            <ac:picMk id="7" creationId="{F8FEA9FC-E3BA-4E6E-8147-979C011E06BD}"/>
          </ac:picMkLst>
        </pc:picChg>
        <pc:picChg chg="del">
          <ac:chgData name="Li, Chengkun" userId="2a58b5fe-f83a-4cbf-b194-46ffd2160066" providerId="ADAL" clId="{C2EC8BFE-6819-4458-9773-0BD4DA21DC6A}" dt="2021-09-12T03:33:11.320" v="472" actId="478"/>
          <ac:picMkLst>
            <pc:docMk/>
            <pc:sldMk cId="516549799" sldId="358"/>
            <ac:picMk id="10" creationId="{AE1859D3-281D-4950-A378-831067AB990E}"/>
          </ac:picMkLst>
        </pc:picChg>
        <pc:picChg chg="del">
          <ac:chgData name="Li, Chengkun" userId="2a58b5fe-f83a-4cbf-b194-46ffd2160066" providerId="ADAL" clId="{C2EC8BFE-6819-4458-9773-0BD4DA21DC6A}" dt="2021-09-12T03:34:23.841" v="483" actId="478"/>
          <ac:picMkLst>
            <pc:docMk/>
            <pc:sldMk cId="516549799" sldId="358"/>
            <ac:picMk id="11" creationId="{AE2E46AE-19C4-4D01-A98F-056A6BD08D89}"/>
          </ac:picMkLst>
        </pc:picChg>
        <pc:picChg chg="add mod">
          <ac:chgData name="Li, Chengkun" userId="2a58b5fe-f83a-4cbf-b194-46ffd2160066" providerId="ADAL" clId="{C2EC8BFE-6819-4458-9773-0BD4DA21DC6A}" dt="2021-09-12T03:38:51.365" v="515" actId="1076"/>
          <ac:picMkLst>
            <pc:docMk/>
            <pc:sldMk cId="516549799" sldId="358"/>
            <ac:picMk id="12" creationId="{5AABAF6B-A843-4649-BD4E-96DD11A07A75}"/>
          </ac:picMkLst>
        </pc:picChg>
        <pc:picChg chg="del">
          <ac:chgData name="Li, Chengkun" userId="2a58b5fe-f83a-4cbf-b194-46ffd2160066" providerId="ADAL" clId="{C2EC8BFE-6819-4458-9773-0BD4DA21DC6A}" dt="2021-09-12T03:34:23.841" v="483" actId="478"/>
          <ac:picMkLst>
            <pc:docMk/>
            <pc:sldMk cId="516549799" sldId="358"/>
            <ac:picMk id="13" creationId="{45972FC9-D52E-49B7-8C20-8B54FAA13215}"/>
          </ac:picMkLst>
        </pc:picChg>
        <pc:picChg chg="del">
          <ac:chgData name="Li, Chengkun" userId="2a58b5fe-f83a-4cbf-b194-46ffd2160066" providerId="ADAL" clId="{C2EC8BFE-6819-4458-9773-0BD4DA21DC6A}" dt="2021-09-12T03:34:33.304" v="484" actId="478"/>
          <ac:picMkLst>
            <pc:docMk/>
            <pc:sldMk cId="516549799" sldId="358"/>
            <ac:picMk id="14" creationId="{8808C73D-5936-4AC8-87F3-770581323DB7}"/>
          </ac:picMkLst>
        </pc:picChg>
        <pc:picChg chg="add mod">
          <ac:chgData name="Li, Chengkun" userId="2a58b5fe-f83a-4cbf-b194-46ffd2160066" providerId="ADAL" clId="{C2EC8BFE-6819-4458-9773-0BD4DA21DC6A}" dt="2021-09-12T03:36:31.932" v="495" actId="1076"/>
          <ac:picMkLst>
            <pc:docMk/>
            <pc:sldMk cId="516549799" sldId="358"/>
            <ac:picMk id="18" creationId="{AD047669-A30B-40FD-AB8D-B63C060A9918}"/>
          </ac:picMkLst>
        </pc:picChg>
        <pc:picChg chg="add mod">
          <ac:chgData name="Li, Chengkun" userId="2a58b5fe-f83a-4cbf-b194-46ffd2160066" providerId="ADAL" clId="{C2EC8BFE-6819-4458-9773-0BD4DA21DC6A}" dt="2021-09-12T03:37:34.015" v="507" actId="1076"/>
          <ac:picMkLst>
            <pc:docMk/>
            <pc:sldMk cId="516549799" sldId="358"/>
            <ac:picMk id="20" creationId="{C6807F51-E5CC-4A5C-8F78-2262B1E3D647}"/>
          </ac:picMkLst>
        </pc:picChg>
        <pc:picChg chg="add del mod">
          <ac:chgData name="Li, Chengkun" userId="2a58b5fe-f83a-4cbf-b194-46ffd2160066" providerId="ADAL" clId="{C2EC8BFE-6819-4458-9773-0BD4DA21DC6A}" dt="2021-09-12T08:17:31.505" v="1957"/>
          <ac:picMkLst>
            <pc:docMk/>
            <pc:sldMk cId="516549799" sldId="358"/>
            <ac:picMk id="23" creationId="{F35ECAC9-B4AE-46C3-9536-BD026ED580E4}"/>
          </ac:picMkLst>
        </pc:picChg>
        <pc:picChg chg="add mod">
          <ac:chgData name="Li, Chengkun" userId="2a58b5fe-f83a-4cbf-b194-46ffd2160066" providerId="ADAL" clId="{C2EC8BFE-6819-4458-9773-0BD4DA21DC6A}" dt="2021-09-12T08:24:09.346" v="1968"/>
          <ac:picMkLst>
            <pc:docMk/>
            <pc:sldMk cId="516549799" sldId="358"/>
            <ac:picMk id="24" creationId="{2CFAB5EA-19F5-4FF5-B312-292C8051546F}"/>
          </ac:picMkLst>
        </pc:picChg>
      </pc:sldChg>
      <pc:sldChg chg="addSp delSp modSp add modTransition modAnim">
        <pc:chgData name="Li, Chengkun" userId="2a58b5fe-f83a-4cbf-b194-46ffd2160066" providerId="ADAL" clId="{C2EC8BFE-6819-4458-9773-0BD4DA21DC6A}" dt="2021-09-12T08:24:09.346" v="1968"/>
        <pc:sldMkLst>
          <pc:docMk/>
          <pc:sldMk cId="994416131" sldId="359"/>
        </pc:sldMkLst>
        <pc:spChg chg="mod">
          <ac:chgData name="Li, Chengkun" userId="2a58b5fe-f83a-4cbf-b194-46ffd2160066" providerId="ADAL" clId="{C2EC8BFE-6819-4458-9773-0BD4DA21DC6A}" dt="2021-09-12T03:39:21.746" v="529"/>
          <ac:spMkLst>
            <pc:docMk/>
            <pc:sldMk cId="994416131" sldId="359"/>
            <ac:spMk id="2" creationId="{845E8E17-8528-7843-8128-8E8C1284E0C6}"/>
          </ac:spMkLst>
        </pc:spChg>
        <pc:spChg chg="add del mod">
          <ac:chgData name="Li, Chengkun" userId="2a58b5fe-f83a-4cbf-b194-46ffd2160066" providerId="ADAL" clId="{C2EC8BFE-6819-4458-9773-0BD4DA21DC6A}" dt="2021-09-12T03:39:46.724" v="531"/>
          <ac:spMkLst>
            <pc:docMk/>
            <pc:sldMk cId="994416131" sldId="359"/>
            <ac:spMk id="4" creationId="{6129C5A5-B288-4C22-A28E-78AAC355F26D}"/>
          </ac:spMkLst>
        </pc:spChg>
        <pc:spChg chg="del">
          <ac:chgData name="Li, Chengkun" userId="2a58b5fe-f83a-4cbf-b194-46ffd2160066" providerId="ADAL" clId="{C2EC8BFE-6819-4458-9773-0BD4DA21DC6A}" dt="2021-09-12T03:39:44.671" v="530" actId="478"/>
          <ac:spMkLst>
            <pc:docMk/>
            <pc:sldMk cId="994416131" sldId="359"/>
            <ac:spMk id="6" creationId="{FB16FFB3-80AD-654A-B1C6-D0AEB1AE3A75}"/>
          </ac:spMkLst>
        </pc:spChg>
        <pc:spChg chg="add del mod">
          <ac:chgData name="Li, Chengkun" userId="2a58b5fe-f83a-4cbf-b194-46ffd2160066" providerId="ADAL" clId="{C2EC8BFE-6819-4458-9773-0BD4DA21DC6A}" dt="2021-09-12T03:40:42.996" v="543"/>
          <ac:spMkLst>
            <pc:docMk/>
            <pc:sldMk cId="994416131" sldId="359"/>
            <ac:spMk id="9" creationId="{058C2FCA-032A-4BC4-9076-02C96C73A414}"/>
          </ac:spMkLst>
        </pc:spChg>
        <pc:spChg chg="del">
          <ac:chgData name="Li, Chengkun" userId="2a58b5fe-f83a-4cbf-b194-46ffd2160066" providerId="ADAL" clId="{C2EC8BFE-6819-4458-9773-0BD4DA21DC6A}" dt="2021-09-12T03:39:44.671" v="530" actId="478"/>
          <ac:spMkLst>
            <pc:docMk/>
            <pc:sldMk cId="994416131" sldId="359"/>
            <ac:spMk id="22" creationId="{17D65AC5-6AB0-4A8A-862A-AE026A7F874A}"/>
          </ac:spMkLst>
        </pc:spChg>
        <pc:picChg chg="add del mod">
          <ac:chgData name="Li, Chengkun" userId="2a58b5fe-f83a-4cbf-b194-46ffd2160066" providerId="ADAL" clId="{C2EC8BFE-6819-4458-9773-0BD4DA21DC6A}" dt="2021-09-12T03:40:35.585" v="538" actId="478"/>
          <ac:picMkLst>
            <pc:docMk/>
            <pc:sldMk cId="994416131" sldId="359"/>
            <ac:picMk id="5" creationId="{79012689-8691-4C6D-B8D3-DFBCDA7E6C89}"/>
          </ac:picMkLst>
        </pc:picChg>
        <pc:picChg chg="add del mod">
          <ac:chgData name="Li, Chengkun" userId="2a58b5fe-f83a-4cbf-b194-46ffd2160066" providerId="ADAL" clId="{C2EC8BFE-6819-4458-9773-0BD4DA21DC6A}" dt="2021-09-12T03:40:35.585" v="538" actId="478"/>
          <ac:picMkLst>
            <pc:docMk/>
            <pc:sldMk cId="994416131" sldId="359"/>
            <ac:picMk id="7" creationId="{BE0E55AF-D10A-455C-972D-060AD9A0776A}"/>
          </ac:picMkLst>
        </pc:picChg>
        <pc:picChg chg="add del mod">
          <ac:chgData name="Li, Chengkun" userId="2a58b5fe-f83a-4cbf-b194-46ffd2160066" providerId="ADAL" clId="{C2EC8BFE-6819-4458-9773-0BD4DA21DC6A}" dt="2021-09-12T03:40:41.920" v="542"/>
          <ac:picMkLst>
            <pc:docMk/>
            <pc:sldMk cId="994416131" sldId="359"/>
            <ac:picMk id="10" creationId="{D32B4606-11E7-41D4-A1FE-FBD6077FA2EB}"/>
          </ac:picMkLst>
        </pc:picChg>
        <pc:picChg chg="add del mod">
          <ac:chgData name="Li, Chengkun" userId="2a58b5fe-f83a-4cbf-b194-46ffd2160066" providerId="ADAL" clId="{C2EC8BFE-6819-4458-9773-0BD4DA21DC6A}" dt="2021-09-12T08:17:31.505" v="1957"/>
          <ac:picMkLst>
            <pc:docMk/>
            <pc:sldMk cId="994416131" sldId="359"/>
            <ac:picMk id="11" creationId="{417E5B74-8E44-492C-B752-AE835B066EDE}"/>
          </ac:picMkLst>
        </pc:picChg>
        <pc:picChg chg="del">
          <ac:chgData name="Li, Chengkun" userId="2a58b5fe-f83a-4cbf-b194-46ffd2160066" providerId="ADAL" clId="{C2EC8BFE-6819-4458-9773-0BD4DA21DC6A}" dt="2021-09-12T03:39:44.671" v="530" actId="478"/>
          <ac:picMkLst>
            <pc:docMk/>
            <pc:sldMk cId="994416131" sldId="359"/>
            <ac:picMk id="12" creationId="{5AABAF6B-A843-4649-BD4E-96DD11A07A75}"/>
          </ac:picMkLst>
        </pc:picChg>
        <pc:picChg chg="add mod">
          <ac:chgData name="Li, Chengkun" userId="2a58b5fe-f83a-4cbf-b194-46ffd2160066" providerId="ADAL" clId="{C2EC8BFE-6819-4458-9773-0BD4DA21DC6A}" dt="2021-09-12T08:24:09.346" v="1968"/>
          <ac:picMkLst>
            <pc:docMk/>
            <pc:sldMk cId="994416131" sldId="359"/>
            <ac:picMk id="13" creationId="{8FBC2AD2-1633-43EF-B94B-116D0594BA12}"/>
          </ac:picMkLst>
        </pc:picChg>
        <pc:picChg chg="add mod">
          <ac:chgData name="Li, Chengkun" userId="2a58b5fe-f83a-4cbf-b194-46ffd2160066" providerId="ADAL" clId="{C2EC8BFE-6819-4458-9773-0BD4DA21DC6A}" dt="2021-09-12T03:41:16.320" v="551" actId="1076"/>
          <ac:picMkLst>
            <pc:docMk/>
            <pc:sldMk cId="994416131" sldId="359"/>
            <ac:picMk id="15" creationId="{48C5ED1E-30C6-4FE5-B66F-A971611FFD5B}"/>
          </ac:picMkLst>
        </pc:picChg>
        <pc:picChg chg="del">
          <ac:chgData name="Li, Chengkun" userId="2a58b5fe-f83a-4cbf-b194-46ffd2160066" providerId="ADAL" clId="{C2EC8BFE-6819-4458-9773-0BD4DA21DC6A}" dt="2021-09-12T03:39:44.671" v="530" actId="478"/>
          <ac:picMkLst>
            <pc:docMk/>
            <pc:sldMk cId="994416131" sldId="359"/>
            <ac:picMk id="18" creationId="{AD047669-A30B-40FD-AB8D-B63C060A9918}"/>
          </ac:picMkLst>
        </pc:picChg>
        <pc:picChg chg="del">
          <ac:chgData name="Li, Chengkun" userId="2a58b5fe-f83a-4cbf-b194-46ffd2160066" providerId="ADAL" clId="{C2EC8BFE-6819-4458-9773-0BD4DA21DC6A}" dt="2021-09-12T03:39:44.671" v="530" actId="478"/>
          <ac:picMkLst>
            <pc:docMk/>
            <pc:sldMk cId="994416131" sldId="359"/>
            <ac:picMk id="20" creationId="{C6807F51-E5CC-4A5C-8F78-2262B1E3D647}"/>
          </ac:picMkLst>
        </pc:picChg>
      </pc:sldChg>
      <pc:sldChg chg="addSp delSp modSp add ord modTransition modAnim">
        <pc:chgData name="Li, Chengkun" userId="2a58b5fe-f83a-4cbf-b194-46ffd2160066" providerId="ADAL" clId="{C2EC8BFE-6819-4458-9773-0BD4DA21DC6A}" dt="2021-09-12T08:24:09.346" v="1968"/>
        <pc:sldMkLst>
          <pc:docMk/>
          <pc:sldMk cId="594932102" sldId="360"/>
        </pc:sldMkLst>
        <pc:spChg chg="mod">
          <ac:chgData name="Li, Chengkun" userId="2a58b5fe-f83a-4cbf-b194-46ffd2160066" providerId="ADAL" clId="{C2EC8BFE-6819-4458-9773-0BD4DA21DC6A}" dt="2021-09-12T05:44:26.975" v="674" actId="20577"/>
          <ac:spMkLst>
            <pc:docMk/>
            <pc:sldMk cId="594932102" sldId="360"/>
            <ac:spMk id="2" creationId="{845E8E17-8528-7843-8128-8E8C1284E0C6}"/>
          </ac:spMkLst>
        </pc:spChg>
        <pc:spChg chg="add del mod">
          <ac:chgData name="Li, Chengkun" userId="2a58b5fe-f83a-4cbf-b194-46ffd2160066" providerId="ADAL" clId="{C2EC8BFE-6819-4458-9773-0BD4DA21DC6A}" dt="2021-09-12T03:42:26.489" v="556"/>
          <ac:spMkLst>
            <pc:docMk/>
            <pc:sldMk cId="594932102" sldId="360"/>
            <ac:spMk id="4" creationId="{A1AE13F3-FB94-416C-83DB-A3B75727C625}"/>
          </ac:spMkLst>
        </pc:spChg>
        <pc:spChg chg="add del mod">
          <ac:chgData name="Li, Chengkun" userId="2a58b5fe-f83a-4cbf-b194-46ffd2160066" providerId="ADAL" clId="{C2EC8BFE-6819-4458-9773-0BD4DA21DC6A}" dt="2021-09-12T05:44:37.745" v="677"/>
          <ac:spMkLst>
            <pc:docMk/>
            <pc:sldMk cId="594932102" sldId="360"/>
            <ac:spMk id="10" creationId="{4BA0C986-6B95-4428-9F68-D032D036A500}"/>
          </ac:spMkLst>
        </pc:spChg>
        <pc:spChg chg="add mod">
          <ac:chgData name="Li, Chengkun" userId="2a58b5fe-f83a-4cbf-b194-46ffd2160066" providerId="ADAL" clId="{C2EC8BFE-6819-4458-9773-0BD4DA21DC6A}" dt="2021-09-12T05:45:16.281" v="696" actId="20577"/>
          <ac:spMkLst>
            <pc:docMk/>
            <pc:sldMk cId="594932102" sldId="360"/>
            <ac:spMk id="13" creationId="{5E9D3893-D1F1-4673-ABC4-76A00397B072}"/>
          </ac:spMkLst>
        </pc:spChg>
        <pc:picChg chg="add del mod">
          <ac:chgData name="Li, Chengkun" userId="2a58b5fe-f83a-4cbf-b194-46ffd2160066" providerId="ADAL" clId="{C2EC8BFE-6819-4458-9773-0BD4DA21DC6A}" dt="2021-09-12T05:44:33.863" v="676" actId="478"/>
          <ac:picMkLst>
            <pc:docMk/>
            <pc:sldMk cId="594932102" sldId="360"/>
            <ac:picMk id="5" creationId="{FDFF87E4-0ED8-4BC4-BFBF-00F851B5580E}"/>
          </ac:picMkLst>
        </pc:picChg>
        <pc:picChg chg="add del mod">
          <ac:chgData name="Li, Chengkun" userId="2a58b5fe-f83a-4cbf-b194-46ffd2160066" providerId="ADAL" clId="{C2EC8BFE-6819-4458-9773-0BD4DA21DC6A}" dt="2021-09-12T03:42:49.140" v="563"/>
          <ac:picMkLst>
            <pc:docMk/>
            <pc:sldMk cId="594932102" sldId="360"/>
            <ac:picMk id="6" creationId="{732EA29E-0C6C-4C29-BDF6-882CC0A3873A}"/>
          </ac:picMkLst>
        </pc:picChg>
        <pc:picChg chg="add del mod">
          <ac:chgData name="Li, Chengkun" userId="2a58b5fe-f83a-4cbf-b194-46ffd2160066" providerId="ADAL" clId="{C2EC8BFE-6819-4458-9773-0BD4DA21DC6A}" dt="2021-09-12T05:44:40.206" v="678" actId="478"/>
          <ac:picMkLst>
            <pc:docMk/>
            <pc:sldMk cId="594932102" sldId="360"/>
            <ac:picMk id="8" creationId="{7CCF2DA3-3982-4D73-AF50-B9D3342C13DA}"/>
          </ac:picMkLst>
        </pc:picChg>
        <pc:picChg chg="add del">
          <ac:chgData name="Li, Chengkun" userId="2a58b5fe-f83a-4cbf-b194-46ffd2160066" providerId="ADAL" clId="{C2EC8BFE-6819-4458-9773-0BD4DA21DC6A}" dt="2021-09-12T03:44:54.934" v="583"/>
          <ac:picMkLst>
            <pc:docMk/>
            <pc:sldMk cId="594932102" sldId="360"/>
            <ac:picMk id="9" creationId="{A143F2E5-FE7C-480C-88C8-720F106EFE2C}"/>
          </ac:picMkLst>
        </pc:picChg>
        <pc:picChg chg="add del mod">
          <ac:chgData name="Li, Chengkun" userId="2a58b5fe-f83a-4cbf-b194-46ffd2160066" providerId="ADAL" clId="{C2EC8BFE-6819-4458-9773-0BD4DA21DC6A}" dt="2021-09-12T08:17:31.505" v="1957"/>
          <ac:picMkLst>
            <pc:docMk/>
            <pc:sldMk cId="594932102" sldId="360"/>
            <ac:picMk id="11" creationId="{6DDD8A17-BC8E-4E14-8A23-5DD4551D0B67}"/>
          </ac:picMkLst>
        </pc:picChg>
        <pc:picChg chg="add mod">
          <ac:chgData name="Li, Chengkun" userId="2a58b5fe-f83a-4cbf-b194-46ffd2160066" providerId="ADAL" clId="{C2EC8BFE-6819-4458-9773-0BD4DA21DC6A}" dt="2021-09-12T05:44:52.448" v="682" actId="14100"/>
          <ac:picMkLst>
            <pc:docMk/>
            <pc:sldMk cId="594932102" sldId="360"/>
            <ac:picMk id="12" creationId="{774B797D-A018-44F8-AC5C-277D5380E10A}"/>
          </ac:picMkLst>
        </pc:picChg>
        <pc:picChg chg="add mod">
          <ac:chgData name="Li, Chengkun" userId="2a58b5fe-f83a-4cbf-b194-46ffd2160066" providerId="ADAL" clId="{C2EC8BFE-6819-4458-9773-0BD4DA21DC6A}" dt="2021-09-12T08:24:09.346" v="1968"/>
          <ac:picMkLst>
            <pc:docMk/>
            <pc:sldMk cId="594932102" sldId="360"/>
            <ac:picMk id="14" creationId="{531637FC-E1D1-4A71-A233-E5C12DDDD6A5}"/>
          </ac:picMkLst>
        </pc:picChg>
        <pc:picChg chg="del">
          <ac:chgData name="Li, Chengkun" userId="2a58b5fe-f83a-4cbf-b194-46ffd2160066" providerId="ADAL" clId="{C2EC8BFE-6819-4458-9773-0BD4DA21DC6A}" dt="2021-09-12T03:42:24.735" v="555" actId="478"/>
          <ac:picMkLst>
            <pc:docMk/>
            <pc:sldMk cId="594932102" sldId="360"/>
            <ac:picMk id="15" creationId="{48C5ED1E-30C6-4FE5-B66F-A971611FFD5B}"/>
          </ac:picMkLst>
        </pc:picChg>
      </pc:sldChg>
      <pc:sldChg chg="addSp delSp modSp add modTransition modAnim">
        <pc:chgData name="Li, Chengkun" userId="2a58b5fe-f83a-4cbf-b194-46ffd2160066" providerId="ADAL" clId="{C2EC8BFE-6819-4458-9773-0BD4DA21DC6A}" dt="2021-09-12T08:24:09.346" v="1968"/>
        <pc:sldMkLst>
          <pc:docMk/>
          <pc:sldMk cId="205883887" sldId="361"/>
        </pc:sldMkLst>
        <pc:spChg chg="mod">
          <ac:chgData name="Li, Chengkun" userId="2a58b5fe-f83a-4cbf-b194-46ffd2160066" providerId="ADAL" clId="{C2EC8BFE-6819-4458-9773-0BD4DA21DC6A}" dt="2021-09-12T07:30:02.520" v="1925" actId="20577"/>
          <ac:spMkLst>
            <pc:docMk/>
            <pc:sldMk cId="205883887" sldId="361"/>
            <ac:spMk id="2" creationId="{845E8E17-8528-7843-8128-8E8C1284E0C6}"/>
          </ac:spMkLst>
        </pc:spChg>
        <pc:spChg chg="add del mod">
          <ac:chgData name="Li, Chengkun" userId="2a58b5fe-f83a-4cbf-b194-46ffd2160066" providerId="ADAL" clId="{C2EC8BFE-6819-4458-9773-0BD4DA21DC6A}" dt="2021-09-12T05:44:59.958" v="683"/>
          <ac:spMkLst>
            <pc:docMk/>
            <pc:sldMk cId="205883887" sldId="361"/>
            <ac:spMk id="6" creationId="{8E2E2F09-23CB-42E9-AFC3-1B1713C8369C}"/>
          </ac:spMkLst>
        </pc:spChg>
        <pc:spChg chg="add mod">
          <ac:chgData name="Li, Chengkun" userId="2a58b5fe-f83a-4cbf-b194-46ffd2160066" providerId="ADAL" clId="{C2EC8BFE-6819-4458-9773-0BD4DA21DC6A}" dt="2021-09-12T05:46:22.437" v="707" actId="1076"/>
          <ac:spMkLst>
            <pc:docMk/>
            <pc:sldMk cId="205883887" sldId="361"/>
            <ac:spMk id="7" creationId="{09C1483A-C510-4709-8522-1AEAED590D57}"/>
          </ac:spMkLst>
        </pc:spChg>
        <pc:spChg chg="add mod">
          <ac:chgData name="Li, Chengkun" userId="2a58b5fe-f83a-4cbf-b194-46ffd2160066" providerId="ADAL" clId="{C2EC8BFE-6819-4458-9773-0BD4DA21DC6A}" dt="2021-09-12T05:47:16.505" v="714" actId="1076"/>
          <ac:spMkLst>
            <pc:docMk/>
            <pc:sldMk cId="205883887" sldId="361"/>
            <ac:spMk id="9" creationId="{6F26AAB6-E97A-4255-B2D8-FBF636964C00}"/>
          </ac:spMkLst>
        </pc:spChg>
        <pc:picChg chg="add del mod">
          <ac:chgData name="Li, Chengkun" userId="2a58b5fe-f83a-4cbf-b194-46ffd2160066" providerId="ADAL" clId="{C2EC8BFE-6819-4458-9773-0BD4DA21DC6A}" dt="2021-09-12T05:44:31.819" v="675"/>
          <ac:picMkLst>
            <pc:docMk/>
            <pc:sldMk cId="205883887" sldId="361"/>
            <ac:picMk id="3" creationId="{5C2CD050-7C6E-447F-A7CC-5C3F9C26CE31}"/>
          </ac:picMkLst>
        </pc:picChg>
        <pc:picChg chg="add del">
          <ac:chgData name="Li, Chengkun" userId="2a58b5fe-f83a-4cbf-b194-46ffd2160066" providerId="ADAL" clId="{C2EC8BFE-6819-4458-9773-0BD4DA21DC6A}" dt="2021-09-12T03:46:58.155" v="629"/>
          <ac:picMkLst>
            <pc:docMk/>
            <pc:sldMk cId="205883887" sldId="361"/>
            <ac:picMk id="4" creationId="{F01BC93B-BADD-4471-98DF-FC6257829C94}"/>
          </ac:picMkLst>
        </pc:picChg>
        <pc:picChg chg="mod">
          <ac:chgData name="Li, Chengkun" userId="2a58b5fe-f83a-4cbf-b194-46ffd2160066" providerId="ADAL" clId="{C2EC8BFE-6819-4458-9773-0BD4DA21DC6A}" dt="2021-09-12T05:45:43.287" v="701" actId="14100"/>
          <ac:picMkLst>
            <pc:docMk/>
            <pc:sldMk cId="205883887" sldId="361"/>
            <ac:picMk id="5" creationId="{FDFF87E4-0ED8-4BC4-BFBF-00F851B5580E}"/>
          </ac:picMkLst>
        </pc:picChg>
        <pc:picChg chg="mod">
          <ac:chgData name="Li, Chengkun" userId="2a58b5fe-f83a-4cbf-b194-46ffd2160066" providerId="ADAL" clId="{C2EC8BFE-6819-4458-9773-0BD4DA21DC6A}" dt="2021-09-12T05:47:13.596" v="713" actId="14100"/>
          <ac:picMkLst>
            <pc:docMk/>
            <pc:sldMk cId="205883887" sldId="361"/>
            <ac:picMk id="8" creationId="{7CCF2DA3-3982-4D73-AF50-B9D3342C13DA}"/>
          </ac:picMkLst>
        </pc:picChg>
        <pc:picChg chg="add del mod">
          <ac:chgData name="Li, Chengkun" userId="2a58b5fe-f83a-4cbf-b194-46ffd2160066" providerId="ADAL" clId="{C2EC8BFE-6819-4458-9773-0BD4DA21DC6A}" dt="2021-09-12T08:17:31.505" v="1957"/>
          <ac:picMkLst>
            <pc:docMk/>
            <pc:sldMk cId="205883887" sldId="361"/>
            <ac:picMk id="10" creationId="{E73DA223-28C9-4B93-8318-053FA6050C26}"/>
          </ac:picMkLst>
        </pc:picChg>
        <pc:picChg chg="add mod">
          <ac:chgData name="Li, Chengkun" userId="2a58b5fe-f83a-4cbf-b194-46ffd2160066" providerId="ADAL" clId="{C2EC8BFE-6819-4458-9773-0BD4DA21DC6A}" dt="2021-09-12T08:24:09.346" v="1968"/>
          <ac:picMkLst>
            <pc:docMk/>
            <pc:sldMk cId="205883887" sldId="361"/>
            <ac:picMk id="11" creationId="{DBC1D982-40B3-4F23-B454-3248A274843B}"/>
          </ac:picMkLst>
        </pc:picChg>
      </pc:sldChg>
      <pc:sldChg chg="addSp delSp modSp add ord modTransition modAnim">
        <pc:chgData name="Li, Chengkun" userId="2a58b5fe-f83a-4cbf-b194-46ffd2160066" providerId="ADAL" clId="{C2EC8BFE-6819-4458-9773-0BD4DA21DC6A}" dt="2021-09-12T08:25:04.079" v="1970"/>
        <pc:sldMkLst>
          <pc:docMk/>
          <pc:sldMk cId="2896520612" sldId="362"/>
        </pc:sldMkLst>
        <pc:spChg chg="mod">
          <ac:chgData name="Li, Chengkun" userId="2a58b5fe-f83a-4cbf-b194-46ffd2160066" providerId="ADAL" clId="{C2EC8BFE-6819-4458-9773-0BD4DA21DC6A}" dt="2021-09-12T05:47:41.598" v="720"/>
          <ac:spMkLst>
            <pc:docMk/>
            <pc:sldMk cId="2896520612" sldId="362"/>
            <ac:spMk id="2" creationId="{9E3BA993-2A0A-0746-9043-5F647525D0EF}"/>
          </ac:spMkLst>
        </pc:spChg>
        <pc:picChg chg="add del mod">
          <ac:chgData name="Li, Chengkun" userId="2a58b5fe-f83a-4cbf-b194-46ffd2160066" providerId="ADAL" clId="{C2EC8BFE-6819-4458-9773-0BD4DA21DC6A}" dt="2021-09-12T08:17:31.505" v="1957"/>
          <ac:picMkLst>
            <pc:docMk/>
            <pc:sldMk cId="2896520612" sldId="362"/>
            <ac:picMk id="3" creationId="{11E62BA7-6E72-4438-ADA0-286C3286CF80}"/>
          </ac:picMkLst>
        </pc:picChg>
        <pc:picChg chg="add del mod">
          <ac:chgData name="Li, Chengkun" userId="2a58b5fe-f83a-4cbf-b194-46ffd2160066" providerId="ADAL" clId="{C2EC8BFE-6819-4458-9773-0BD4DA21DC6A}" dt="2021-09-12T08:24:12.699" v="1969"/>
          <ac:picMkLst>
            <pc:docMk/>
            <pc:sldMk cId="2896520612" sldId="362"/>
            <ac:picMk id="4" creationId="{E39E4CA2-06A4-4118-9AFA-B600D4969E0B}"/>
          </ac:picMkLst>
        </pc:picChg>
        <pc:picChg chg="add mod">
          <ac:chgData name="Li, Chengkun" userId="2a58b5fe-f83a-4cbf-b194-46ffd2160066" providerId="ADAL" clId="{C2EC8BFE-6819-4458-9773-0BD4DA21DC6A}" dt="2021-09-12T08:25:04.079" v="1970"/>
          <ac:picMkLst>
            <pc:docMk/>
            <pc:sldMk cId="2896520612" sldId="362"/>
            <ac:picMk id="5" creationId="{F8A2ECE8-398A-4620-9D3C-8EAC3B7158FE}"/>
          </ac:picMkLst>
        </pc:picChg>
      </pc:sldChg>
      <pc:sldChg chg="addSp delSp modSp add ord modTransition modAnim">
        <pc:chgData name="Li, Chengkun" userId="2a58b5fe-f83a-4cbf-b194-46ffd2160066" providerId="ADAL" clId="{C2EC8BFE-6819-4458-9773-0BD4DA21DC6A}" dt="2021-09-12T08:25:04.079" v="1970"/>
        <pc:sldMkLst>
          <pc:docMk/>
          <pc:sldMk cId="2765793477" sldId="363"/>
        </pc:sldMkLst>
        <pc:spChg chg="mod">
          <ac:chgData name="Li, Chengkun" userId="2a58b5fe-f83a-4cbf-b194-46ffd2160066" providerId="ADAL" clId="{C2EC8BFE-6819-4458-9773-0BD4DA21DC6A}" dt="2021-09-12T05:53:11.556" v="834" actId="20577"/>
          <ac:spMkLst>
            <pc:docMk/>
            <pc:sldMk cId="2765793477" sldId="363"/>
            <ac:spMk id="2" creationId="{845E8E17-8528-7843-8128-8E8C1284E0C6}"/>
          </ac:spMkLst>
        </pc:spChg>
        <pc:spChg chg="add del mod">
          <ac:chgData name="Li, Chengkun" userId="2a58b5fe-f83a-4cbf-b194-46ffd2160066" providerId="ADAL" clId="{C2EC8BFE-6819-4458-9773-0BD4DA21DC6A}" dt="2021-09-12T05:50:05.933" v="724"/>
          <ac:spMkLst>
            <pc:docMk/>
            <pc:sldMk cId="2765793477" sldId="363"/>
            <ac:spMk id="4" creationId="{6BB6C176-02ED-4D6B-8476-F4EC08BFBC7D}"/>
          </ac:spMkLst>
        </pc:spChg>
        <pc:spChg chg="add mod">
          <ac:chgData name="Li, Chengkun" userId="2a58b5fe-f83a-4cbf-b194-46ffd2160066" providerId="ADAL" clId="{C2EC8BFE-6819-4458-9773-0BD4DA21DC6A}" dt="2021-09-12T05:53:00.469" v="824" actId="14100"/>
          <ac:spMkLst>
            <pc:docMk/>
            <pc:sldMk cId="2765793477" sldId="363"/>
            <ac:spMk id="7" creationId="{01FB4C8C-012F-410D-A747-EF5779E6CBD5}"/>
          </ac:spMkLst>
        </pc:spChg>
        <pc:spChg chg="mod">
          <ac:chgData name="Li, Chengkun" userId="2a58b5fe-f83a-4cbf-b194-46ffd2160066" providerId="ADAL" clId="{C2EC8BFE-6819-4458-9773-0BD4DA21DC6A}" dt="2021-09-12T05:51:31.121" v="791" actId="2711"/>
          <ac:spMkLst>
            <pc:docMk/>
            <pc:sldMk cId="2765793477" sldId="363"/>
            <ac:spMk id="13" creationId="{5E9D3893-D1F1-4673-ABC4-76A00397B072}"/>
          </ac:spMkLst>
        </pc:spChg>
        <pc:picChg chg="add mod">
          <ac:chgData name="Li, Chengkun" userId="2a58b5fe-f83a-4cbf-b194-46ffd2160066" providerId="ADAL" clId="{C2EC8BFE-6819-4458-9773-0BD4DA21DC6A}" dt="2021-09-12T05:50:31.192" v="730" actId="1076"/>
          <ac:picMkLst>
            <pc:docMk/>
            <pc:sldMk cId="2765793477" sldId="363"/>
            <ac:picMk id="5" creationId="{F3B14D98-DC4B-48B0-90A8-8443D6992853}"/>
          </ac:picMkLst>
        </pc:picChg>
        <pc:picChg chg="add mod">
          <ac:chgData name="Li, Chengkun" userId="2a58b5fe-f83a-4cbf-b194-46ffd2160066" providerId="ADAL" clId="{C2EC8BFE-6819-4458-9773-0BD4DA21DC6A}" dt="2021-09-12T05:50:46.129" v="733" actId="14100"/>
          <ac:picMkLst>
            <pc:docMk/>
            <pc:sldMk cId="2765793477" sldId="363"/>
            <ac:picMk id="6" creationId="{B357D816-876D-4A53-AD19-BAF6F704E6CC}"/>
          </ac:picMkLst>
        </pc:picChg>
        <pc:picChg chg="add del mod">
          <ac:chgData name="Li, Chengkun" userId="2a58b5fe-f83a-4cbf-b194-46ffd2160066" providerId="ADAL" clId="{C2EC8BFE-6819-4458-9773-0BD4DA21DC6A}" dt="2021-09-12T08:17:31.505" v="1957"/>
          <ac:picMkLst>
            <pc:docMk/>
            <pc:sldMk cId="2765793477" sldId="363"/>
            <ac:picMk id="8" creationId="{E13CFEBA-277F-4622-928C-8135052B57AB}"/>
          </ac:picMkLst>
        </pc:picChg>
        <pc:picChg chg="add mod">
          <ac:chgData name="Li, Chengkun" userId="2a58b5fe-f83a-4cbf-b194-46ffd2160066" providerId="ADAL" clId="{C2EC8BFE-6819-4458-9773-0BD4DA21DC6A}" dt="2021-09-12T08:25:04.079" v="1970"/>
          <ac:picMkLst>
            <pc:docMk/>
            <pc:sldMk cId="2765793477" sldId="363"/>
            <ac:picMk id="9" creationId="{187253F9-AA3F-43FF-9C09-8F435D972B91}"/>
          </ac:picMkLst>
        </pc:picChg>
        <pc:picChg chg="del">
          <ac:chgData name="Li, Chengkun" userId="2a58b5fe-f83a-4cbf-b194-46ffd2160066" providerId="ADAL" clId="{C2EC8BFE-6819-4458-9773-0BD4DA21DC6A}" dt="2021-09-12T05:50:03.992" v="723" actId="478"/>
          <ac:picMkLst>
            <pc:docMk/>
            <pc:sldMk cId="2765793477" sldId="363"/>
            <ac:picMk id="12" creationId="{774B797D-A018-44F8-AC5C-277D5380E10A}"/>
          </ac:picMkLst>
        </pc:picChg>
      </pc:sldChg>
      <pc:sldChg chg="addSp delSp modSp add modTransition modAnim">
        <pc:chgData name="Li, Chengkun" userId="2a58b5fe-f83a-4cbf-b194-46ffd2160066" providerId="ADAL" clId="{C2EC8BFE-6819-4458-9773-0BD4DA21DC6A}" dt="2021-09-12T08:25:04.079" v="1970"/>
        <pc:sldMkLst>
          <pc:docMk/>
          <pc:sldMk cId="3698068404" sldId="364"/>
        </pc:sldMkLst>
        <pc:spChg chg="mod">
          <ac:chgData name="Li, Chengkun" userId="2a58b5fe-f83a-4cbf-b194-46ffd2160066" providerId="ADAL" clId="{C2EC8BFE-6819-4458-9773-0BD4DA21DC6A}" dt="2021-09-12T05:54:49.089" v="842"/>
          <ac:spMkLst>
            <pc:docMk/>
            <pc:sldMk cId="3698068404" sldId="364"/>
            <ac:spMk id="2" creationId="{845E8E17-8528-7843-8128-8E8C1284E0C6}"/>
          </ac:spMkLst>
        </pc:spChg>
        <pc:spChg chg="add del mod">
          <ac:chgData name="Li, Chengkun" userId="2a58b5fe-f83a-4cbf-b194-46ffd2160066" providerId="ADAL" clId="{C2EC8BFE-6819-4458-9773-0BD4DA21DC6A}" dt="2021-09-12T05:54:22.928" v="837"/>
          <ac:spMkLst>
            <pc:docMk/>
            <pc:sldMk cId="3698068404" sldId="364"/>
            <ac:spMk id="4" creationId="{7AC3640C-0EA8-4B57-A26B-4B200BA09480}"/>
          </ac:spMkLst>
        </pc:spChg>
        <pc:spChg chg="del">
          <ac:chgData name="Li, Chengkun" userId="2a58b5fe-f83a-4cbf-b194-46ffd2160066" providerId="ADAL" clId="{C2EC8BFE-6819-4458-9773-0BD4DA21DC6A}" dt="2021-09-12T05:54:37.247" v="841" actId="478"/>
          <ac:spMkLst>
            <pc:docMk/>
            <pc:sldMk cId="3698068404" sldId="364"/>
            <ac:spMk id="7" creationId="{01FB4C8C-012F-410D-A747-EF5779E6CBD5}"/>
          </ac:spMkLst>
        </pc:spChg>
        <pc:spChg chg="mod">
          <ac:chgData name="Li, Chengkun" userId="2a58b5fe-f83a-4cbf-b194-46ffd2160066" providerId="ADAL" clId="{C2EC8BFE-6819-4458-9773-0BD4DA21DC6A}" dt="2021-09-12T05:56:41.234" v="966" actId="20577"/>
          <ac:spMkLst>
            <pc:docMk/>
            <pc:sldMk cId="3698068404" sldId="364"/>
            <ac:spMk id="13" creationId="{5E9D3893-D1F1-4673-ABC4-76A00397B072}"/>
          </ac:spMkLst>
        </pc:spChg>
        <pc:picChg chg="del">
          <ac:chgData name="Li, Chengkun" userId="2a58b5fe-f83a-4cbf-b194-46ffd2160066" providerId="ADAL" clId="{C2EC8BFE-6819-4458-9773-0BD4DA21DC6A}" dt="2021-09-12T05:54:16.973" v="835" actId="478"/>
          <ac:picMkLst>
            <pc:docMk/>
            <pc:sldMk cId="3698068404" sldId="364"/>
            <ac:picMk id="5" creationId="{F3B14D98-DC4B-48B0-90A8-8443D6992853}"/>
          </ac:picMkLst>
        </pc:picChg>
        <pc:picChg chg="del">
          <ac:chgData name="Li, Chengkun" userId="2a58b5fe-f83a-4cbf-b194-46ffd2160066" providerId="ADAL" clId="{C2EC8BFE-6819-4458-9773-0BD4DA21DC6A}" dt="2021-09-12T05:54:21.243" v="836" actId="478"/>
          <ac:picMkLst>
            <pc:docMk/>
            <pc:sldMk cId="3698068404" sldId="364"/>
            <ac:picMk id="6" creationId="{B357D816-876D-4A53-AD19-BAF6F704E6CC}"/>
          </ac:picMkLst>
        </pc:picChg>
        <pc:picChg chg="add mod">
          <ac:chgData name="Li, Chengkun" userId="2a58b5fe-f83a-4cbf-b194-46ffd2160066" providerId="ADAL" clId="{C2EC8BFE-6819-4458-9773-0BD4DA21DC6A}" dt="2021-09-12T05:54:32.952" v="840" actId="1076"/>
          <ac:picMkLst>
            <pc:docMk/>
            <pc:sldMk cId="3698068404" sldId="364"/>
            <ac:picMk id="8" creationId="{14CCD124-84A8-4001-ACEB-B9E6BC29F280}"/>
          </ac:picMkLst>
        </pc:picChg>
        <pc:picChg chg="add del mod">
          <ac:chgData name="Li, Chengkun" userId="2a58b5fe-f83a-4cbf-b194-46ffd2160066" providerId="ADAL" clId="{C2EC8BFE-6819-4458-9773-0BD4DA21DC6A}" dt="2021-09-12T08:10:38.895" v="1953"/>
          <ac:picMkLst>
            <pc:docMk/>
            <pc:sldMk cId="3698068404" sldId="364"/>
            <ac:picMk id="9" creationId="{BEFB7824-DBC0-42CE-BB55-83DB63497264}"/>
          </ac:picMkLst>
        </pc:picChg>
        <pc:picChg chg="add del mod">
          <ac:chgData name="Li, Chengkun" userId="2a58b5fe-f83a-4cbf-b194-46ffd2160066" providerId="ADAL" clId="{C2EC8BFE-6819-4458-9773-0BD4DA21DC6A}" dt="2021-09-12T08:17:31.505" v="1957"/>
          <ac:picMkLst>
            <pc:docMk/>
            <pc:sldMk cId="3698068404" sldId="364"/>
            <ac:picMk id="10" creationId="{F622F24B-E4E6-4BD1-97C7-3412A9004F96}"/>
          </ac:picMkLst>
        </pc:picChg>
        <pc:picChg chg="add mod">
          <ac:chgData name="Li, Chengkun" userId="2a58b5fe-f83a-4cbf-b194-46ffd2160066" providerId="ADAL" clId="{C2EC8BFE-6819-4458-9773-0BD4DA21DC6A}" dt="2021-09-12T08:25:04.079" v="1970"/>
          <ac:picMkLst>
            <pc:docMk/>
            <pc:sldMk cId="3698068404" sldId="364"/>
            <ac:picMk id="11" creationId="{0807C90A-EF08-4FE9-8216-64E5A1F75143}"/>
          </ac:picMkLst>
        </pc:picChg>
      </pc:sldChg>
      <pc:sldChg chg="addSp delSp modSp add ord modTransition modAnim">
        <pc:chgData name="Li, Chengkun" userId="2a58b5fe-f83a-4cbf-b194-46ffd2160066" providerId="ADAL" clId="{C2EC8BFE-6819-4458-9773-0BD4DA21DC6A}" dt="2021-09-12T08:22:45.349" v="1967"/>
        <pc:sldMkLst>
          <pc:docMk/>
          <pc:sldMk cId="2010148121" sldId="365"/>
        </pc:sldMkLst>
        <pc:spChg chg="mod">
          <ac:chgData name="Li, Chengkun" userId="2a58b5fe-f83a-4cbf-b194-46ffd2160066" providerId="ADAL" clId="{C2EC8BFE-6819-4458-9773-0BD4DA21DC6A}" dt="2021-09-12T05:57:50.180" v="970"/>
          <ac:spMkLst>
            <pc:docMk/>
            <pc:sldMk cId="2010148121" sldId="365"/>
            <ac:spMk id="2" creationId="{845E8E17-8528-7843-8128-8E8C1284E0C6}"/>
          </ac:spMkLst>
        </pc:spChg>
        <pc:spChg chg="add del mod">
          <ac:chgData name="Li, Chengkun" userId="2a58b5fe-f83a-4cbf-b194-46ffd2160066" providerId="ADAL" clId="{C2EC8BFE-6819-4458-9773-0BD4DA21DC6A}" dt="2021-09-12T06:02:11.398" v="987"/>
          <ac:spMkLst>
            <pc:docMk/>
            <pc:sldMk cId="2010148121" sldId="365"/>
            <ac:spMk id="4" creationId="{7A4FDC5E-56B7-4E6A-8F9A-9FA4A7ADBAB9}"/>
          </ac:spMkLst>
        </pc:spChg>
        <pc:spChg chg="add del">
          <ac:chgData name="Li, Chengkun" userId="2a58b5fe-f83a-4cbf-b194-46ffd2160066" providerId="ADAL" clId="{C2EC8BFE-6819-4458-9773-0BD4DA21DC6A}" dt="2021-09-12T05:57:59.093" v="973" actId="478"/>
          <ac:spMkLst>
            <pc:docMk/>
            <pc:sldMk cId="2010148121" sldId="365"/>
            <ac:spMk id="6" creationId="{FB16FFB3-80AD-654A-B1C6-D0AEB1AE3A75}"/>
          </ac:spMkLst>
        </pc:spChg>
        <pc:spChg chg="add del mod">
          <ac:chgData name="Li, Chengkun" userId="2a58b5fe-f83a-4cbf-b194-46ffd2160066" providerId="ADAL" clId="{C2EC8BFE-6819-4458-9773-0BD4DA21DC6A}" dt="2021-09-12T06:03:39.538" v="1002"/>
          <ac:spMkLst>
            <pc:docMk/>
            <pc:sldMk cId="2010148121" sldId="365"/>
            <ac:spMk id="9" creationId="{262DF0FD-9A41-4786-BC3C-F24D9135D3E2}"/>
          </ac:spMkLst>
        </pc:spChg>
        <pc:spChg chg="add del">
          <ac:chgData name="Li, Chengkun" userId="2a58b5fe-f83a-4cbf-b194-46ffd2160066" providerId="ADAL" clId="{C2EC8BFE-6819-4458-9773-0BD4DA21DC6A}" dt="2021-09-12T05:58:10.451" v="975" actId="478"/>
          <ac:spMkLst>
            <pc:docMk/>
            <pc:sldMk cId="2010148121" sldId="365"/>
            <ac:spMk id="15" creationId="{072ED5EC-A53E-4081-996A-ED5B872EB943}"/>
          </ac:spMkLst>
        </pc:spChg>
        <pc:spChg chg="add del">
          <ac:chgData name="Li, Chengkun" userId="2a58b5fe-f83a-4cbf-b194-46ffd2160066" providerId="ADAL" clId="{C2EC8BFE-6819-4458-9773-0BD4DA21DC6A}" dt="2021-09-12T05:58:06.074" v="974" actId="478"/>
          <ac:spMkLst>
            <pc:docMk/>
            <pc:sldMk cId="2010148121" sldId="365"/>
            <ac:spMk id="16" creationId="{8C3914B3-F473-4A9B-B049-6B399EDF4052}"/>
          </ac:spMkLst>
        </pc:spChg>
        <pc:spChg chg="add del">
          <ac:chgData name="Li, Chengkun" userId="2a58b5fe-f83a-4cbf-b194-46ffd2160066" providerId="ADAL" clId="{C2EC8BFE-6819-4458-9773-0BD4DA21DC6A}" dt="2021-09-12T05:58:10.451" v="975" actId="478"/>
          <ac:spMkLst>
            <pc:docMk/>
            <pc:sldMk cId="2010148121" sldId="365"/>
            <ac:spMk id="17" creationId="{7CDB10CE-C545-42B0-9BEC-ABE3CFA0FC1E}"/>
          </ac:spMkLst>
        </pc:spChg>
        <pc:spChg chg="add mod">
          <ac:chgData name="Li, Chengkun" userId="2a58b5fe-f83a-4cbf-b194-46ffd2160066" providerId="ADAL" clId="{C2EC8BFE-6819-4458-9773-0BD4DA21DC6A}" dt="2021-09-12T06:08:57.371" v="1480" actId="20577"/>
          <ac:spMkLst>
            <pc:docMk/>
            <pc:sldMk cId="2010148121" sldId="365"/>
            <ac:spMk id="18" creationId="{E5DCB698-D0E3-4494-9214-D05CAB1AF272}"/>
          </ac:spMkLst>
        </pc:spChg>
        <pc:spChg chg="add del">
          <ac:chgData name="Li, Chengkun" userId="2a58b5fe-f83a-4cbf-b194-46ffd2160066" providerId="ADAL" clId="{C2EC8BFE-6819-4458-9773-0BD4DA21DC6A}" dt="2021-09-12T05:58:10.451" v="975" actId="478"/>
          <ac:spMkLst>
            <pc:docMk/>
            <pc:sldMk cId="2010148121" sldId="365"/>
            <ac:spMk id="19" creationId="{10959628-A267-458C-B2F7-C5F042A3F05C}"/>
          </ac:spMkLst>
        </pc:spChg>
        <pc:spChg chg="add del">
          <ac:chgData name="Li, Chengkun" userId="2a58b5fe-f83a-4cbf-b194-46ffd2160066" providerId="ADAL" clId="{C2EC8BFE-6819-4458-9773-0BD4DA21DC6A}" dt="2021-09-12T05:58:10.451" v="975" actId="478"/>
          <ac:spMkLst>
            <pc:docMk/>
            <pc:sldMk cId="2010148121" sldId="365"/>
            <ac:spMk id="21" creationId="{D43B024C-1134-4E14-963C-668FBCA3BD2E}"/>
          </ac:spMkLst>
        </pc:spChg>
        <pc:picChg chg="add del mod">
          <ac:chgData name="Li, Chengkun" userId="2a58b5fe-f83a-4cbf-b194-46ffd2160066" providerId="ADAL" clId="{C2EC8BFE-6819-4458-9773-0BD4DA21DC6A}" dt="2021-09-12T06:03:16.385" v="1001" actId="478"/>
          <ac:picMkLst>
            <pc:docMk/>
            <pc:sldMk cId="2010148121" sldId="365"/>
            <ac:picMk id="5" creationId="{71EFFC1A-1971-4FD3-A199-74449AB101AD}"/>
          </ac:picMkLst>
        </pc:picChg>
        <pc:picChg chg="add del mod">
          <ac:chgData name="Li, Chengkun" userId="2a58b5fe-f83a-4cbf-b194-46ffd2160066" providerId="ADAL" clId="{C2EC8BFE-6819-4458-9773-0BD4DA21DC6A}" dt="2021-09-12T06:03:16.385" v="1001" actId="478"/>
          <ac:picMkLst>
            <pc:docMk/>
            <pc:sldMk cId="2010148121" sldId="365"/>
            <ac:picMk id="7" creationId="{9841BE75-958B-4646-9216-8920BE0D64BC}"/>
          </ac:picMkLst>
        </pc:picChg>
        <pc:picChg chg="del">
          <ac:chgData name="Li, Chengkun" userId="2a58b5fe-f83a-4cbf-b194-46ffd2160066" providerId="ADAL" clId="{C2EC8BFE-6819-4458-9773-0BD4DA21DC6A}" dt="2021-09-12T05:57:53.518" v="971" actId="478"/>
          <ac:picMkLst>
            <pc:docMk/>
            <pc:sldMk cId="2010148121" sldId="365"/>
            <ac:picMk id="10" creationId="{AE1859D3-281D-4950-A378-831067AB990E}"/>
          </ac:picMkLst>
        </pc:picChg>
        <pc:picChg chg="add del">
          <ac:chgData name="Li, Chengkun" userId="2a58b5fe-f83a-4cbf-b194-46ffd2160066" providerId="ADAL" clId="{C2EC8BFE-6819-4458-9773-0BD4DA21DC6A}" dt="2021-09-12T05:58:10.451" v="975" actId="478"/>
          <ac:picMkLst>
            <pc:docMk/>
            <pc:sldMk cId="2010148121" sldId="365"/>
            <ac:picMk id="11" creationId="{AE2E46AE-19C4-4D01-A98F-056A6BD08D89}"/>
          </ac:picMkLst>
        </pc:picChg>
        <pc:picChg chg="add mod">
          <ac:chgData name="Li, Chengkun" userId="2a58b5fe-f83a-4cbf-b194-46ffd2160066" providerId="ADAL" clId="{C2EC8BFE-6819-4458-9773-0BD4DA21DC6A}" dt="2021-09-12T06:03:54.536" v="1003" actId="1076"/>
          <ac:picMkLst>
            <pc:docMk/>
            <pc:sldMk cId="2010148121" sldId="365"/>
            <ac:picMk id="12" creationId="{66E4650D-120D-46AB-91F9-8E07B6F53EAE}"/>
          </ac:picMkLst>
        </pc:picChg>
        <pc:picChg chg="add del">
          <ac:chgData name="Li, Chengkun" userId="2a58b5fe-f83a-4cbf-b194-46ffd2160066" providerId="ADAL" clId="{C2EC8BFE-6819-4458-9773-0BD4DA21DC6A}" dt="2021-09-12T05:58:10.451" v="975" actId="478"/>
          <ac:picMkLst>
            <pc:docMk/>
            <pc:sldMk cId="2010148121" sldId="365"/>
            <ac:picMk id="13" creationId="{45972FC9-D52E-49B7-8C20-8B54FAA13215}"/>
          </ac:picMkLst>
        </pc:picChg>
        <pc:picChg chg="add del">
          <ac:chgData name="Li, Chengkun" userId="2a58b5fe-f83a-4cbf-b194-46ffd2160066" providerId="ADAL" clId="{C2EC8BFE-6819-4458-9773-0BD4DA21DC6A}" dt="2021-09-12T05:58:10.451" v="975" actId="478"/>
          <ac:picMkLst>
            <pc:docMk/>
            <pc:sldMk cId="2010148121" sldId="365"/>
            <ac:picMk id="14" creationId="{8808C73D-5936-4AC8-87F3-770581323DB7}"/>
          </ac:picMkLst>
        </pc:picChg>
        <pc:picChg chg="add del mod">
          <ac:chgData name="Li, Chengkun" userId="2a58b5fe-f83a-4cbf-b194-46ffd2160066" providerId="ADAL" clId="{C2EC8BFE-6819-4458-9773-0BD4DA21DC6A}" dt="2021-09-12T08:17:31.505" v="1957"/>
          <ac:picMkLst>
            <pc:docMk/>
            <pc:sldMk cId="2010148121" sldId="365"/>
            <ac:picMk id="20" creationId="{1FCC4A40-73FD-4AB4-83FE-2AEA335CD7CE}"/>
          </ac:picMkLst>
        </pc:picChg>
        <pc:picChg chg="add del mod">
          <ac:chgData name="Li, Chengkun" userId="2a58b5fe-f83a-4cbf-b194-46ffd2160066" providerId="ADAL" clId="{C2EC8BFE-6819-4458-9773-0BD4DA21DC6A}" dt="2021-09-12T08:21:09.683" v="1964"/>
          <ac:picMkLst>
            <pc:docMk/>
            <pc:sldMk cId="2010148121" sldId="365"/>
            <ac:picMk id="22" creationId="{688400E0-FC53-4AC1-9AA8-8C2A6334648E}"/>
          </ac:picMkLst>
        </pc:picChg>
        <pc:picChg chg="add del mod">
          <ac:chgData name="Li, Chengkun" userId="2a58b5fe-f83a-4cbf-b194-46ffd2160066" providerId="ADAL" clId="{C2EC8BFE-6819-4458-9773-0BD4DA21DC6A}" dt="2021-09-12T08:21:36.209" v="1966"/>
          <ac:picMkLst>
            <pc:docMk/>
            <pc:sldMk cId="2010148121" sldId="365"/>
            <ac:picMk id="23" creationId="{86AD7278-A5FD-4D0C-91C2-7A9C85827576}"/>
          </ac:picMkLst>
        </pc:picChg>
        <pc:picChg chg="add mod">
          <ac:chgData name="Li, Chengkun" userId="2a58b5fe-f83a-4cbf-b194-46ffd2160066" providerId="ADAL" clId="{C2EC8BFE-6819-4458-9773-0BD4DA21DC6A}" dt="2021-09-12T08:22:45.349" v="1967"/>
          <ac:picMkLst>
            <pc:docMk/>
            <pc:sldMk cId="2010148121" sldId="365"/>
            <ac:picMk id="24" creationId="{2631C448-6C79-41CB-997D-0CF48405162C}"/>
          </ac:picMkLst>
        </pc:picChg>
      </pc:sldChg>
      <pc:sldChg chg="addSp delSp modSp add modTransition modAnim">
        <pc:chgData name="Li, Chengkun" userId="2a58b5fe-f83a-4cbf-b194-46ffd2160066" providerId="ADAL" clId="{C2EC8BFE-6819-4458-9773-0BD4DA21DC6A}" dt="2021-09-12T08:18:32.695" v="1959"/>
        <pc:sldMkLst>
          <pc:docMk/>
          <pc:sldMk cId="3013802275" sldId="366"/>
        </pc:sldMkLst>
        <pc:spChg chg="mod">
          <ac:chgData name="Li, Chengkun" userId="2a58b5fe-f83a-4cbf-b194-46ffd2160066" providerId="ADAL" clId="{C2EC8BFE-6819-4458-9773-0BD4DA21DC6A}" dt="2021-09-12T06:29:10.350" v="1606" actId="20577"/>
          <ac:spMkLst>
            <pc:docMk/>
            <pc:sldMk cId="3013802275" sldId="366"/>
            <ac:spMk id="2" creationId="{9E3BA993-2A0A-0746-9043-5F647525D0EF}"/>
          </ac:spMkLst>
        </pc:spChg>
        <pc:picChg chg="add del mod">
          <ac:chgData name="Li, Chengkun" userId="2a58b5fe-f83a-4cbf-b194-46ffd2160066" providerId="ADAL" clId="{C2EC8BFE-6819-4458-9773-0BD4DA21DC6A}" dt="2021-09-12T08:01:52.882" v="1945"/>
          <ac:picMkLst>
            <pc:docMk/>
            <pc:sldMk cId="3013802275" sldId="366"/>
            <ac:picMk id="3" creationId="{45D98A99-F727-44CE-A2AF-17763B19460A}"/>
          </ac:picMkLst>
        </pc:picChg>
        <pc:picChg chg="add del mod">
          <ac:chgData name="Li, Chengkun" userId="2a58b5fe-f83a-4cbf-b194-46ffd2160066" providerId="ADAL" clId="{C2EC8BFE-6819-4458-9773-0BD4DA21DC6A}" dt="2021-09-12T08:03:31.279" v="1947"/>
          <ac:picMkLst>
            <pc:docMk/>
            <pc:sldMk cId="3013802275" sldId="366"/>
            <ac:picMk id="4" creationId="{C3CA0C75-668E-47E2-8930-3B158DBFF540}"/>
          </ac:picMkLst>
        </pc:picChg>
        <pc:picChg chg="add del mod">
          <ac:chgData name="Li, Chengkun" userId="2a58b5fe-f83a-4cbf-b194-46ffd2160066" providerId="ADAL" clId="{C2EC8BFE-6819-4458-9773-0BD4DA21DC6A}" dt="2021-09-12T08:17:31.505" v="1957"/>
          <ac:picMkLst>
            <pc:docMk/>
            <pc:sldMk cId="3013802275" sldId="366"/>
            <ac:picMk id="5" creationId="{1AF33F3E-F3F5-4960-A5E3-D2ECFE5DFD01}"/>
          </ac:picMkLst>
        </pc:picChg>
        <pc:picChg chg="add mod">
          <ac:chgData name="Li, Chengkun" userId="2a58b5fe-f83a-4cbf-b194-46ffd2160066" providerId="ADAL" clId="{C2EC8BFE-6819-4458-9773-0BD4DA21DC6A}" dt="2021-09-12T08:18:32.695" v="1959"/>
          <ac:picMkLst>
            <pc:docMk/>
            <pc:sldMk cId="3013802275" sldId="366"/>
            <ac:picMk id="7" creationId="{CC10B205-A454-4FC3-BCAB-524AD5B63D1B}"/>
          </ac:picMkLst>
        </pc:picChg>
      </pc:sldChg>
      <pc:sldChg chg="modSp add del">
        <pc:chgData name="Li, Chengkun" userId="2a58b5fe-f83a-4cbf-b194-46ffd2160066" providerId="ADAL" clId="{C2EC8BFE-6819-4458-9773-0BD4DA21DC6A}" dt="2021-09-12T06:29:14.080" v="1607" actId="2696"/>
        <pc:sldMkLst>
          <pc:docMk/>
          <pc:sldMk cId="1072689833" sldId="367"/>
        </pc:sldMkLst>
        <pc:spChg chg="mod">
          <ac:chgData name="Li, Chengkun" userId="2a58b5fe-f83a-4cbf-b194-46ffd2160066" providerId="ADAL" clId="{C2EC8BFE-6819-4458-9773-0BD4DA21DC6A}" dt="2021-09-12T06:01:29.037" v="986" actId="20577"/>
          <ac:spMkLst>
            <pc:docMk/>
            <pc:sldMk cId="1072689833" sldId="367"/>
            <ac:spMk id="2" creationId="{9E3BA993-2A0A-0746-9043-5F647525D0EF}"/>
          </ac:spMkLst>
        </pc:spChg>
      </pc:sldChg>
      <pc:sldChg chg="addSp delSp modSp add modTransition modAnim">
        <pc:chgData name="Li, Chengkun" userId="2a58b5fe-f83a-4cbf-b194-46ffd2160066" providerId="ADAL" clId="{C2EC8BFE-6819-4458-9773-0BD4DA21DC6A}" dt="2021-09-12T08:19:18.974" v="1961"/>
        <pc:sldMkLst>
          <pc:docMk/>
          <pc:sldMk cId="1898850018" sldId="368"/>
        </pc:sldMkLst>
        <pc:spChg chg="mod">
          <ac:chgData name="Li, Chengkun" userId="2a58b5fe-f83a-4cbf-b194-46ffd2160066" providerId="ADAL" clId="{C2EC8BFE-6819-4458-9773-0BD4DA21DC6A}" dt="2021-09-12T06:28:58.336" v="1597" actId="20577"/>
          <ac:spMkLst>
            <pc:docMk/>
            <pc:sldMk cId="1898850018" sldId="368"/>
            <ac:spMk id="2" creationId="{845E8E17-8528-7843-8128-8E8C1284E0C6}"/>
          </ac:spMkLst>
        </pc:spChg>
        <pc:spChg chg="add del mod">
          <ac:chgData name="Li, Chengkun" userId="2a58b5fe-f83a-4cbf-b194-46ffd2160066" providerId="ADAL" clId="{C2EC8BFE-6819-4458-9773-0BD4DA21DC6A}" dt="2021-09-12T06:12:39.837" v="1484"/>
          <ac:spMkLst>
            <pc:docMk/>
            <pc:sldMk cId="1898850018" sldId="368"/>
            <ac:spMk id="4" creationId="{33F8F3F5-B734-40A6-AAE9-094D9423476F}"/>
          </ac:spMkLst>
        </pc:spChg>
        <pc:spChg chg="add mod">
          <ac:chgData name="Li, Chengkun" userId="2a58b5fe-f83a-4cbf-b194-46ffd2160066" providerId="ADAL" clId="{C2EC8BFE-6819-4458-9773-0BD4DA21DC6A}" dt="2021-09-12T06:52:51.419" v="1884" actId="1076"/>
          <ac:spMkLst>
            <pc:docMk/>
            <pc:sldMk cId="1898850018" sldId="368"/>
            <ac:spMk id="10" creationId="{92011EA6-AEA6-4778-AD27-AF373969A668}"/>
          </ac:spMkLst>
        </pc:spChg>
        <pc:spChg chg="add del mod">
          <ac:chgData name="Li, Chengkun" userId="2a58b5fe-f83a-4cbf-b194-46ffd2160066" providerId="ADAL" clId="{C2EC8BFE-6819-4458-9773-0BD4DA21DC6A}" dt="2021-09-12T06:52:17.438" v="1871" actId="478"/>
          <ac:spMkLst>
            <pc:docMk/>
            <pc:sldMk cId="1898850018" sldId="368"/>
            <ac:spMk id="11" creationId="{F382A20F-31B2-47B7-A3EC-133D8825CBC6}"/>
          </ac:spMkLst>
        </pc:spChg>
        <pc:spChg chg="add mod">
          <ac:chgData name="Li, Chengkun" userId="2a58b5fe-f83a-4cbf-b194-46ffd2160066" providerId="ADAL" clId="{C2EC8BFE-6819-4458-9773-0BD4DA21DC6A}" dt="2021-09-12T06:52:48.138" v="1883" actId="1076"/>
          <ac:spMkLst>
            <pc:docMk/>
            <pc:sldMk cId="1898850018" sldId="368"/>
            <ac:spMk id="13" creationId="{8BAB1CD4-FDD5-45F5-ADB2-F8DABC54CA24}"/>
          </ac:spMkLst>
        </pc:spChg>
        <pc:spChg chg="add del mod">
          <ac:chgData name="Li, Chengkun" userId="2a58b5fe-f83a-4cbf-b194-46ffd2160066" providerId="ADAL" clId="{C2EC8BFE-6819-4458-9773-0BD4DA21DC6A}" dt="2021-09-12T06:52:15.845" v="1870" actId="478"/>
          <ac:spMkLst>
            <pc:docMk/>
            <pc:sldMk cId="1898850018" sldId="368"/>
            <ac:spMk id="14" creationId="{38AB135B-550D-403B-A1AE-AB7FA27BF9B2}"/>
          </ac:spMkLst>
        </pc:spChg>
        <pc:spChg chg="del">
          <ac:chgData name="Li, Chengkun" userId="2a58b5fe-f83a-4cbf-b194-46ffd2160066" providerId="ADAL" clId="{C2EC8BFE-6819-4458-9773-0BD4DA21DC6A}" dt="2021-09-12T06:12:37.335" v="1483" actId="478"/>
          <ac:spMkLst>
            <pc:docMk/>
            <pc:sldMk cId="1898850018" sldId="368"/>
            <ac:spMk id="18" creationId="{E5DCB698-D0E3-4494-9214-D05CAB1AF272}"/>
          </ac:spMkLst>
        </pc:spChg>
        <pc:picChg chg="add mod">
          <ac:chgData name="Li, Chengkun" userId="2a58b5fe-f83a-4cbf-b194-46ffd2160066" providerId="ADAL" clId="{C2EC8BFE-6819-4458-9773-0BD4DA21DC6A}" dt="2021-09-12T06:52:33.698" v="1877" actId="14100"/>
          <ac:picMkLst>
            <pc:docMk/>
            <pc:sldMk cId="1898850018" sldId="368"/>
            <ac:picMk id="7" creationId="{10B86517-96FF-4C3D-895E-AD4E84450AB5}"/>
          </ac:picMkLst>
        </pc:picChg>
        <pc:picChg chg="add mod">
          <ac:chgData name="Li, Chengkun" userId="2a58b5fe-f83a-4cbf-b194-46ffd2160066" providerId="ADAL" clId="{C2EC8BFE-6819-4458-9773-0BD4DA21DC6A}" dt="2021-09-12T06:52:43.517" v="1882" actId="14100"/>
          <ac:picMkLst>
            <pc:docMk/>
            <pc:sldMk cId="1898850018" sldId="368"/>
            <ac:picMk id="9" creationId="{7A65FE70-316D-4220-9DF2-9EA04805F2A9}"/>
          </ac:picMkLst>
        </pc:picChg>
        <pc:picChg chg="del">
          <ac:chgData name="Li, Chengkun" userId="2a58b5fe-f83a-4cbf-b194-46ffd2160066" providerId="ADAL" clId="{C2EC8BFE-6819-4458-9773-0BD4DA21DC6A}" dt="2021-09-12T06:12:32.909" v="1482" actId="478"/>
          <ac:picMkLst>
            <pc:docMk/>
            <pc:sldMk cId="1898850018" sldId="368"/>
            <ac:picMk id="12" creationId="{66E4650D-120D-46AB-91F9-8E07B6F53EAE}"/>
          </ac:picMkLst>
        </pc:picChg>
        <pc:picChg chg="add del mod">
          <ac:chgData name="Li, Chengkun" userId="2a58b5fe-f83a-4cbf-b194-46ffd2160066" providerId="ADAL" clId="{C2EC8BFE-6819-4458-9773-0BD4DA21DC6A}" dt="2021-09-12T08:01:52.882" v="1945"/>
          <ac:picMkLst>
            <pc:docMk/>
            <pc:sldMk cId="1898850018" sldId="368"/>
            <ac:picMk id="15" creationId="{4565EF4C-D727-4BFD-834F-91EC22AEF4DB}"/>
          </ac:picMkLst>
        </pc:picChg>
        <pc:picChg chg="add del mod">
          <ac:chgData name="Li, Chengkun" userId="2a58b5fe-f83a-4cbf-b194-46ffd2160066" providerId="ADAL" clId="{C2EC8BFE-6819-4458-9773-0BD4DA21DC6A}" dt="2021-09-12T08:17:31.505" v="1957"/>
          <ac:picMkLst>
            <pc:docMk/>
            <pc:sldMk cId="1898850018" sldId="368"/>
            <ac:picMk id="16" creationId="{1A17372F-64BA-4CAE-815C-F74D39BA3B0B}"/>
          </ac:picMkLst>
        </pc:picChg>
        <pc:picChg chg="add del mod">
          <ac:chgData name="Li, Chengkun" userId="2a58b5fe-f83a-4cbf-b194-46ffd2160066" providerId="ADAL" clId="{C2EC8BFE-6819-4458-9773-0BD4DA21DC6A}" dt="2021-09-12T08:18:35.131" v="1960"/>
          <ac:picMkLst>
            <pc:docMk/>
            <pc:sldMk cId="1898850018" sldId="368"/>
            <ac:picMk id="17" creationId="{F5CD94FB-5F5A-44BB-9020-92878A9D7338}"/>
          </ac:picMkLst>
        </pc:picChg>
        <pc:picChg chg="add mod">
          <ac:chgData name="Li, Chengkun" userId="2a58b5fe-f83a-4cbf-b194-46ffd2160066" providerId="ADAL" clId="{C2EC8BFE-6819-4458-9773-0BD4DA21DC6A}" dt="2021-09-12T08:19:18.974" v="1961"/>
          <ac:picMkLst>
            <pc:docMk/>
            <pc:sldMk cId="1898850018" sldId="368"/>
            <ac:picMk id="19" creationId="{1E103FD8-1175-49F4-A2C0-3C9B990E5E5F}"/>
          </ac:picMkLst>
        </pc:picChg>
      </pc:sldChg>
      <pc:sldChg chg="addSp delSp modSp add ord modTransition modAnim">
        <pc:chgData name="Li, Chengkun" userId="2a58b5fe-f83a-4cbf-b194-46ffd2160066" providerId="ADAL" clId="{C2EC8BFE-6819-4458-9773-0BD4DA21DC6A}" dt="2021-09-12T08:25:04.079" v="1970"/>
        <pc:sldMkLst>
          <pc:docMk/>
          <pc:sldMk cId="3110252038" sldId="369"/>
        </pc:sldMkLst>
        <pc:spChg chg="mod">
          <ac:chgData name="Li, Chengkun" userId="2a58b5fe-f83a-4cbf-b194-46ffd2160066" providerId="ADAL" clId="{C2EC8BFE-6819-4458-9773-0BD4DA21DC6A}" dt="2021-09-12T06:17:23.466" v="1501" actId="20577"/>
          <ac:spMkLst>
            <pc:docMk/>
            <pc:sldMk cId="3110252038" sldId="369"/>
            <ac:spMk id="2" creationId="{9E3BA993-2A0A-0746-9043-5F647525D0EF}"/>
          </ac:spMkLst>
        </pc:spChg>
        <pc:picChg chg="add del mod">
          <ac:chgData name="Li, Chengkun" userId="2a58b5fe-f83a-4cbf-b194-46ffd2160066" providerId="ADAL" clId="{C2EC8BFE-6819-4458-9773-0BD4DA21DC6A}" dt="2021-09-12T08:17:31.505" v="1957"/>
          <ac:picMkLst>
            <pc:docMk/>
            <pc:sldMk cId="3110252038" sldId="369"/>
            <ac:picMk id="3" creationId="{8A2EA2C3-A7B8-4E99-B44F-5DF8812A0F1D}"/>
          </ac:picMkLst>
        </pc:picChg>
        <pc:picChg chg="add mod">
          <ac:chgData name="Li, Chengkun" userId="2a58b5fe-f83a-4cbf-b194-46ffd2160066" providerId="ADAL" clId="{C2EC8BFE-6819-4458-9773-0BD4DA21DC6A}" dt="2021-09-12T08:25:04.079" v="1970"/>
          <ac:picMkLst>
            <pc:docMk/>
            <pc:sldMk cId="3110252038" sldId="369"/>
            <ac:picMk id="4" creationId="{E071A099-CD0F-47BB-88D2-1DA3A254A83A}"/>
          </ac:picMkLst>
        </pc:picChg>
      </pc:sldChg>
      <pc:sldChg chg="addSp delSp modSp add ord modTransition modAnim">
        <pc:chgData name="Li, Chengkun" userId="2a58b5fe-f83a-4cbf-b194-46ffd2160066" providerId="ADAL" clId="{C2EC8BFE-6819-4458-9773-0BD4DA21DC6A}" dt="2021-09-12T08:25:58.917" v="1972"/>
        <pc:sldMkLst>
          <pc:docMk/>
          <pc:sldMk cId="520559554" sldId="370"/>
        </pc:sldMkLst>
        <pc:spChg chg="mod">
          <ac:chgData name="Li, Chengkun" userId="2a58b5fe-f83a-4cbf-b194-46ffd2160066" providerId="ADAL" clId="{C2EC8BFE-6819-4458-9773-0BD4DA21DC6A}" dt="2021-09-12T06:17:36.627" v="1514" actId="20577"/>
          <ac:spMkLst>
            <pc:docMk/>
            <pc:sldMk cId="520559554" sldId="370"/>
            <ac:spMk id="2" creationId="{845E8E17-8528-7843-8128-8E8C1284E0C6}"/>
          </ac:spMkLst>
        </pc:spChg>
        <pc:spChg chg="add mod">
          <ac:chgData name="Li, Chengkun" userId="2a58b5fe-f83a-4cbf-b194-46ffd2160066" providerId="ADAL" clId="{C2EC8BFE-6819-4458-9773-0BD4DA21DC6A}" dt="2021-09-12T06:45:33.588" v="1868" actId="20577"/>
          <ac:spMkLst>
            <pc:docMk/>
            <pc:sldMk cId="520559554" sldId="370"/>
            <ac:spMk id="4" creationId="{40A4A3A3-9BD1-421D-9127-63CDD39331C0}"/>
          </ac:spMkLst>
        </pc:spChg>
        <pc:spChg chg="del">
          <ac:chgData name="Li, Chengkun" userId="2a58b5fe-f83a-4cbf-b194-46ffd2160066" providerId="ADAL" clId="{C2EC8BFE-6819-4458-9773-0BD4DA21DC6A}" dt="2021-09-12T06:17:46.314" v="1516" actId="478"/>
          <ac:spMkLst>
            <pc:docMk/>
            <pc:sldMk cId="520559554" sldId="370"/>
            <ac:spMk id="13" creationId="{5E9D3893-D1F1-4673-ABC4-76A00397B072}"/>
          </ac:spMkLst>
        </pc:spChg>
        <pc:picChg chg="add del mod">
          <ac:chgData name="Li, Chengkun" userId="2a58b5fe-f83a-4cbf-b194-46ffd2160066" providerId="ADAL" clId="{C2EC8BFE-6819-4458-9773-0BD4DA21DC6A}" dt="2021-09-12T08:11:10.201" v="1955"/>
          <ac:picMkLst>
            <pc:docMk/>
            <pc:sldMk cId="520559554" sldId="370"/>
            <ac:picMk id="5" creationId="{56353F46-BBB1-438B-8256-15D725FE6BEC}"/>
          </ac:picMkLst>
        </pc:picChg>
        <pc:picChg chg="add del mod">
          <ac:chgData name="Li, Chengkun" userId="2a58b5fe-f83a-4cbf-b194-46ffd2160066" providerId="ADAL" clId="{C2EC8BFE-6819-4458-9773-0BD4DA21DC6A}" dt="2021-09-12T08:17:31.505" v="1957"/>
          <ac:picMkLst>
            <pc:docMk/>
            <pc:sldMk cId="520559554" sldId="370"/>
            <ac:picMk id="6" creationId="{866B03D3-7AEF-46BB-9883-CFBF97DA64F4}"/>
          </ac:picMkLst>
        </pc:picChg>
        <pc:picChg chg="add del mod">
          <ac:chgData name="Li, Chengkun" userId="2a58b5fe-f83a-4cbf-b194-46ffd2160066" providerId="ADAL" clId="{C2EC8BFE-6819-4458-9773-0BD4DA21DC6A}" dt="2021-09-12T08:25:06.360" v="1971"/>
          <ac:picMkLst>
            <pc:docMk/>
            <pc:sldMk cId="520559554" sldId="370"/>
            <ac:picMk id="7" creationId="{CB5FAA9B-C1E7-47C6-9255-9B8573BF77E2}"/>
          </ac:picMkLst>
        </pc:picChg>
        <pc:picChg chg="del">
          <ac:chgData name="Li, Chengkun" userId="2a58b5fe-f83a-4cbf-b194-46ffd2160066" providerId="ADAL" clId="{C2EC8BFE-6819-4458-9773-0BD4DA21DC6A}" dt="2021-09-12T06:17:39.876" v="1515" actId="478"/>
          <ac:picMkLst>
            <pc:docMk/>
            <pc:sldMk cId="520559554" sldId="370"/>
            <ac:picMk id="8" creationId="{14CCD124-84A8-4001-ACEB-B9E6BC29F280}"/>
          </ac:picMkLst>
        </pc:picChg>
        <pc:picChg chg="add mod">
          <ac:chgData name="Li, Chengkun" userId="2a58b5fe-f83a-4cbf-b194-46ffd2160066" providerId="ADAL" clId="{C2EC8BFE-6819-4458-9773-0BD4DA21DC6A}" dt="2021-09-12T08:25:58.917" v="1972"/>
          <ac:picMkLst>
            <pc:docMk/>
            <pc:sldMk cId="520559554" sldId="370"/>
            <ac:picMk id="9" creationId="{179C69B4-9FD0-42D6-8BAE-05D93680A11E}"/>
          </ac:picMkLst>
        </pc:picChg>
      </pc:sldChg>
      <pc:sldChg chg="addSp delSp modSp add del ord">
        <pc:chgData name="Li, Chengkun" userId="2a58b5fe-f83a-4cbf-b194-46ffd2160066" providerId="ADAL" clId="{C2EC8BFE-6819-4458-9773-0BD4DA21DC6A}" dt="2021-09-12T06:39:53.167" v="1726" actId="2696"/>
        <pc:sldMkLst>
          <pc:docMk/>
          <pc:sldMk cId="1704972158" sldId="371"/>
        </pc:sldMkLst>
        <pc:spChg chg="mod">
          <ac:chgData name="Li, Chengkun" userId="2a58b5fe-f83a-4cbf-b194-46ffd2160066" providerId="ADAL" clId="{C2EC8BFE-6819-4458-9773-0BD4DA21DC6A}" dt="2021-09-12T06:28:39.017" v="1587" actId="20577"/>
          <ac:spMkLst>
            <pc:docMk/>
            <pc:sldMk cId="1704972158" sldId="371"/>
            <ac:spMk id="2" creationId="{845E8E17-8528-7843-8128-8E8C1284E0C6}"/>
          </ac:spMkLst>
        </pc:spChg>
        <pc:spChg chg="add mod">
          <ac:chgData name="Li, Chengkun" userId="2a58b5fe-f83a-4cbf-b194-46ffd2160066" providerId="ADAL" clId="{C2EC8BFE-6819-4458-9773-0BD4DA21DC6A}" dt="2021-09-12T06:38:25.641" v="1702" actId="2711"/>
          <ac:spMkLst>
            <pc:docMk/>
            <pc:sldMk cId="1704972158" sldId="371"/>
            <ac:spMk id="4" creationId="{0F1AA700-F9A4-4CF8-8323-D16B3FA0FA0B}"/>
          </ac:spMkLst>
        </pc:spChg>
        <pc:spChg chg="del">
          <ac:chgData name="Li, Chengkun" userId="2a58b5fe-f83a-4cbf-b194-46ffd2160066" providerId="ADAL" clId="{C2EC8BFE-6819-4458-9773-0BD4DA21DC6A}" dt="2021-09-12T06:28:31.756" v="1563" actId="478"/>
          <ac:spMkLst>
            <pc:docMk/>
            <pc:sldMk cId="1704972158" sldId="371"/>
            <ac:spMk id="18" creationId="{E5DCB698-D0E3-4494-9214-D05CAB1AF272}"/>
          </ac:spMkLst>
        </pc:spChg>
        <pc:picChg chg="del">
          <ac:chgData name="Li, Chengkun" userId="2a58b5fe-f83a-4cbf-b194-46ffd2160066" providerId="ADAL" clId="{C2EC8BFE-6819-4458-9773-0BD4DA21DC6A}" dt="2021-09-12T06:28:31.756" v="1563" actId="478"/>
          <ac:picMkLst>
            <pc:docMk/>
            <pc:sldMk cId="1704972158" sldId="371"/>
            <ac:picMk id="12" creationId="{66E4650D-120D-46AB-91F9-8E07B6F53EAE}"/>
          </ac:picMkLst>
        </pc:picChg>
      </pc:sldChg>
      <pc:sldChg chg="addSp delSp modSp add modTransition modAnim">
        <pc:chgData name="Li, Chengkun" userId="2a58b5fe-f83a-4cbf-b194-46ffd2160066" providerId="ADAL" clId="{C2EC8BFE-6819-4458-9773-0BD4DA21DC6A}" dt="2021-09-12T08:20:15.963" v="1962"/>
        <pc:sldMkLst>
          <pc:docMk/>
          <pc:sldMk cId="2552198482" sldId="371"/>
        </pc:sldMkLst>
        <pc:spChg chg="mod">
          <ac:chgData name="Li, Chengkun" userId="2a58b5fe-f83a-4cbf-b194-46ffd2160066" providerId="ADAL" clId="{C2EC8BFE-6819-4458-9773-0BD4DA21DC6A}" dt="2021-09-12T06:52:58.911" v="1899" actId="20577"/>
          <ac:spMkLst>
            <pc:docMk/>
            <pc:sldMk cId="2552198482" sldId="371"/>
            <ac:spMk id="2" creationId="{845E8E17-8528-7843-8128-8E8C1284E0C6}"/>
          </ac:spMkLst>
        </pc:spChg>
        <pc:spChg chg="add del mod">
          <ac:chgData name="Li, Chengkun" userId="2a58b5fe-f83a-4cbf-b194-46ffd2160066" providerId="ADAL" clId="{C2EC8BFE-6819-4458-9773-0BD4DA21DC6A}" dt="2021-09-12T06:57:09.999" v="1903"/>
          <ac:spMkLst>
            <pc:docMk/>
            <pc:sldMk cId="2552198482" sldId="371"/>
            <ac:spMk id="4" creationId="{7B864594-FC15-4470-9CFD-C7EEE57B982E}"/>
          </ac:spMkLst>
        </pc:spChg>
        <pc:spChg chg="del">
          <ac:chgData name="Li, Chengkun" userId="2a58b5fe-f83a-4cbf-b194-46ffd2160066" providerId="ADAL" clId="{C2EC8BFE-6819-4458-9773-0BD4DA21DC6A}" dt="2021-09-12T06:56:47.218" v="1900" actId="478"/>
          <ac:spMkLst>
            <pc:docMk/>
            <pc:sldMk cId="2552198482" sldId="371"/>
            <ac:spMk id="10" creationId="{92011EA6-AEA6-4778-AD27-AF373969A668}"/>
          </ac:spMkLst>
        </pc:spChg>
        <pc:spChg chg="del">
          <ac:chgData name="Li, Chengkun" userId="2a58b5fe-f83a-4cbf-b194-46ffd2160066" providerId="ADAL" clId="{C2EC8BFE-6819-4458-9773-0BD4DA21DC6A}" dt="2021-09-12T06:57:08.947" v="1902"/>
          <ac:spMkLst>
            <pc:docMk/>
            <pc:sldMk cId="2552198482" sldId="371"/>
            <ac:spMk id="11" creationId="{F382A20F-31B2-47B7-A3EC-133D8825CBC6}"/>
          </ac:spMkLst>
        </pc:spChg>
        <pc:spChg chg="add mod">
          <ac:chgData name="Li, Chengkun" userId="2a58b5fe-f83a-4cbf-b194-46ffd2160066" providerId="ADAL" clId="{C2EC8BFE-6819-4458-9773-0BD4DA21DC6A}" dt="2021-09-12T06:57:21.788" v="1906" actId="255"/>
          <ac:spMkLst>
            <pc:docMk/>
            <pc:sldMk cId="2552198482" sldId="371"/>
            <ac:spMk id="12" creationId="{8F936928-CAA0-4DD5-8B3C-2A80ED2C5AE3}"/>
          </ac:spMkLst>
        </pc:spChg>
        <pc:spChg chg="del">
          <ac:chgData name="Li, Chengkun" userId="2a58b5fe-f83a-4cbf-b194-46ffd2160066" providerId="ADAL" clId="{C2EC8BFE-6819-4458-9773-0BD4DA21DC6A}" dt="2021-09-12T06:56:47.218" v="1900" actId="478"/>
          <ac:spMkLst>
            <pc:docMk/>
            <pc:sldMk cId="2552198482" sldId="371"/>
            <ac:spMk id="13" creationId="{8BAB1CD4-FDD5-45F5-ADB2-F8DABC54CA24}"/>
          </ac:spMkLst>
        </pc:spChg>
        <pc:spChg chg="del">
          <ac:chgData name="Li, Chengkun" userId="2a58b5fe-f83a-4cbf-b194-46ffd2160066" providerId="ADAL" clId="{C2EC8BFE-6819-4458-9773-0BD4DA21DC6A}" dt="2021-09-12T06:56:58.114" v="1901" actId="478"/>
          <ac:spMkLst>
            <pc:docMk/>
            <pc:sldMk cId="2552198482" sldId="371"/>
            <ac:spMk id="14" creationId="{38AB135B-550D-403B-A1AE-AB7FA27BF9B2}"/>
          </ac:spMkLst>
        </pc:spChg>
        <pc:picChg chg="add mod">
          <ac:chgData name="Li, Chengkun" userId="2a58b5fe-f83a-4cbf-b194-46ffd2160066" providerId="ADAL" clId="{C2EC8BFE-6819-4458-9773-0BD4DA21DC6A}" dt="2021-09-12T06:59:36.018" v="1909" actId="14100"/>
          <ac:picMkLst>
            <pc:docMk/>
            <pc:sldMk cId="2552198482" sldId="371"/>
            <ac:picMk id="5" creationId="{CBB03AB8-BD1F-40EC-AA39-5440B1AD77EB}"/>
          </ac:picMkLst>
        </pc:picChg>
        <pc:picChg chg="del">
          <ac:chgData name="Li, Chengkun" userId="2a58b5fe-f83a-4cbf-b194-46ffd2160066" providerId="ADAL" clId="{C2EC8BFE-6819-4458-9773-0BD4DA21DC6A}" dt="2021-09-12T06:56:47.218" v="1900" actId="478"/>
          <ac:picMkLst>
            <pc:docMk/>
            <pc:sldMk cId="2552198482" sldId="371"/>
            <ac:picMk id="7" creationId="{10B86517-96FF-4C3D-895E-AD4E84450AB5}"/>
          </ac:picMkLst>
        </pc:picChg>
        <pc:picChg chg="add del mod">
          <ac:chgData name="Li, Chengkun" userId="2a58b5fe-f83a-4cbf-b194-46ffd2160066" providerId="ADAL" clId="{C2EC8BFE-6819-4458-9773-0BD4DA21DC6A}" dt="2021-09-12T08:01:52.882" v="1945"/>
          <ac:picMkLst>
            <pc:docMk/>
            <pc:sldMk cId="2552198482" sldId="371"/>
            <ac:picMk id="8" creationId="{E825318C-53B3-4C6D-B7E9-AD80EB6AD391}"/>
          </ac:picMkLst>
        </pc:picChg>
        <pc:picChg chg="del">
          <ac:chgData name="Li, Chengkun" userId="2a58b5fe-f83a-4cbf-b194-46ffd2160066" providerId="ADAL" clId="{C2EC8BFE-6819-4458-9773-0BD4DA21DC6A}" dt="2021-09-12T06:56:47.218" v="1900" actId="478"/>
          <ac:picMkLst>
            <pc:docMk/>
            <pc:sldMk cId="2552198482" sldId="371"/>
            <ac:picMk id="9" creationId="{7A65FE70-316D-4220-9DF2-9EA04805F2A9}"/>
          </ac:picMkLst>
        </pc:picChg>
        <pc:picChg chg="add del mod">
          <ac:chgData name="Li, Chengkun" userId="2a58b5fe-f83a-4cbf-b194-46ffd2160066" providerId="ADAL" clId="{C2EC8BFE-6819-4458-9773-0BD4DA21DC6A}" dt="2021-09-12T08:05:51.301" v="1949"/>
          <ac:picMkLst>
            <pc:docMk/>
            <pc:sldMk cId="2552198482" sldId="371"/>
            <ac:picMk id="15" creationId="{B6461436-08F4-40A9-B891-1D1FA9CE530F}"/>
          </ac:picMkLst>
        </pc:picChg>
        <pc:picChg chg="add del mod">
          <ac:chgData name="Li, Chengkun" userId="2a58b5fe-f83a-4cbf-b194-46ffd2160066" providerId="ADAL" clId="{C2EC8BFE-6819-4458-9773-0BD4DA21DC6A}" dt="2021-09-12T08:06:53.465" v="1951"/>
          <ac:picMkLst>
            <pc:docMk/>
            <pc:sldMk cId="2552198482" sldId="371"/>
            <ac:picMk id="16" creationId="{21033EA6-94DB-4018-AA0E-950E7EB6E312}"/>
          </ac:picMkLst>
        </pc:picChg>
        <pc:picChg chg="add del mod">
          <ac:chgData name="Li, Chengkun" userId="2a58b5fe-f83a-4cbf-b194-46ffd2160066" providerId="ADAL" clId="{C2EC8BFE-6819-4458-9773-0BD4DA21DC6A}" dt="2021-09-12T08:17:31.505" v="1957"/>
          <ac:picMkLst>
            <pc:docMk/>
            <pc:sldMk cId="2552198482" sldId="371"/>
            <ac:picMk id="17" creationId="{35B2E73F-1BC7-47BD-B966-483AAFF76E2A}"/>
          </ac:picMkLst>
        </pc:picChg>
        <pc:picChg chg="add mod">
          <ac:chgData name="Li, Chengkun" userId="2a58b5fe-f83a-4cbf-b194-46ffd2160066" providerId="ADAL" clId="{C2EC8BFE-6819-4458-9773-0BD4DA21DC6A}" dt="2021-09-12T08:20:15.963" v="1962"/>
          <ac:picMkLst>
            <pc:docMk/>
            <pc:sldMk cId="2552198482" sldId="371"/>
            <ac:picMk id="18" creationId="{44F1F6C3-FE74-41B0-AAD2-E96B4A7ED2AC}"/>
          </ac:picMkLst>
        </pc:picChg>
      </pc:sldChg>
      <pc:sldChg chg="addSp delSp modSp add ord modTransition modAnim">
        <pc:chgData name="Li, Chengkun" userId="2a58b5fe-f83a-4cbf-b194-46ffd2160066" providerId="ADAL" clId="{C2EC8BFE-6819-4458-9773-0BD4DA21DC6A}" dt="2021-09-12T08:25:58.917" v="1972"/>
        <pc:sldMkLst>
          <pc:docMk/>
          <pc:sldMk cId="2154066182" sldId="372"/>
        </pc:sldMkLst>
        <pc:spChg chg="mod">
          <ac:chgData name="Li, Chengkun" userId="2a58b5fe-f83a-4cbf-b194-46ffd2160066" providerId="ADAL" clId="{C2EC8BFE-6819-4458-9773-0BD4DA21DC6A}" dt="2021-09-12T07:50:23.959" v="1942" actId="20577"/>
          <ac:spMkLst>
            <pc:docMk/>
            <pc:sldMk cId="2154066182" sldId="372"/>
            <ac:spMk id="2" creationId="{9E3BA993-2A0A-0746-9043-5F647525D0EF}"/>
          </ac:spMkLst>
        </pc:spChg>
        <pc:picChg chg="add del mod">
          <ac:chgData name="Li, Chengkun" userId="2a58b5fe-f83a-4cbf-b194-46ffd2160066" providerId="ADAL" clId="{C2EC8BFE-6819-4458-9773-0BD4DA21DC6A}" dt="2021-09-12T08:17:31.505" v="1957"/>
          <ac:picMkLst>
            <pc:docMk/>
            <pc:sldMk cId="2154066182" sldId="372"/>
            <ac:picMk id="3" creationId="{1F4FE8BE-2491-4B3C-BBAB-7653E154060D}"/>
          </ac:picMkLst>
        </pc:picChg>
        <pc:picChg chg="add mod">
          <ac:chgData name="Li, Chengkun" userId="2a58b5fe-f83a-4cbf-b194-46ffd2160066" providerId="ADAL" clId="{C2EC8BFE-6819-4458-9773-0BD4DA21DC6A}" dt="2021-09-12T08:25:58.917" v="1972"/>
          <ac:picMkLst>
            <pc:docMk/>
            <pc:sldMk cId="2154066182" sldId="372"/>
            <ac:picMk id="4" creationId="{89D2FD32-3F10-4F82-A069-19B05F7CF97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C9D94-4C8E-194C-A405-BA31EFE0677C}" type="datetimeFigureOut">
              <a:rPr lang="de-DE" smtClean="0"/>
              <a:t>12.09.2021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E548B5-9CBC-D742-AA5C-FE7C458C107F}" type="slidenum">
              <a:rPr lang="de-DE" smtClean="0"/>
              <a:t>‹#›</a:t>
            </a:fld>
            <a:endParaRPr lang="de-DE"/>
          </a:p>
        </p:txBody>
      </p:sp>
    </p:spTree>
    <p:extLst>
      <p:ext uri="{BB962C8B-B14F-4D97-AF65-F5344CB8AC3E}">
        <p14:creationId xmlns:p14="http://schemas.microsoft.com/office/powerpoint/2010/main" val="3732687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7D7263-25FB-F54F-8443-D7F948BEE337}"/>
              </a:ext>
            </a:extLst>
          </p:cNvPr>
          <p:cNvSpPr>
            <a:spLocks noGrp="1"/>
          </p:cNvSpPr>
          <p:nvPr>
            <p:ph type="ctrTitle"/>
          </p:nvPr>
        </p:nvSpPr>
        <p:spPr>
          <a:xfrm>
            <a:off x="490329" y="2782953"/>
            <a:ext cx="11171583" cy="912537"/>
          </a:xfrm>
        </p:spPr>
        <p:txBody>
          <a:bodyPr anchor="b"/>
          <a:lstStyle>
            <a:lvl1pPr algn="ctr">
              <a:defRPr sz="6000" b="1">
                <a:latin typeface="Arial" panose="020B0604020202020204" pitchFamily="34" charset="0"/>
                <a:cs typeface="Arial" panose="020B0604020202020204" pitchFamily="34" charset="0"/>
              </a:defRPr>
            </a:lvl1pPr>
          </a:lstStyle>
          <a:p>
            <a:r>
              <a:rPr lang="en-GB" noProof="0"/>
              <a:t>Mastertitelformat bearbeiten</a:t>
            </a:r>
          </a:p>
        </p:txBody>
      </p:sp>
      <p:sp>
        <p:nvSpPr>
          <p:cNvPr id="3" name="Untertitel 2">
            <a:extLst>
              <a:ext uri="{FF2B5EF4-FFF2-40B4-BE49-F238E27FC236}">
                <a16:creationId xmlns:a16="http://schemas.microsoft.com/office/drawing/2014/main" id="{10BF4A35-6D05-4C49-A124-99984BEA5FC1}"/>
              </a:ext>
            </a:extLst>
          </p:cNvPr>
          <p:cNvSpPr>
            <a:spLocks noGrp="1"/>
          </p:cNvSpPr>
          <p:nvPr>
            <p:ph type="subTitle" idx="1"/>
          </p:nvPr>
        </p:nvSpPr>
        <p:spPr>
          <a:xfrm>
            <a:off x="490329" y="4404250"/>
            <a:ext cx="11171583" cy="1039078"/>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Master-Untertitelformat bearbeiten</a:t>
            </a:r>
          </a:p>
        </p:txBody>
      </p:sp>
      <p:pic>
        <p:nvPicPr>
          <p:cNvPr id="8" name="Grafik 7">
            <a:extLst>
              <a:ext uri="{FF2B5EF4-FFF2-40B4-BE49-F238E27FC236}">
                <a16:creationId xmlns:a16="http://schemas.microsoft.com/office/drawing/2014/main" id="{ECAA827E-ED4B-714E-AEB6-5CBE2888AFAA}"/>
              </a:ext>
            </a:extLst>
          </p:cNvPr>
          <p:cNvPicPr>
            <a:picLocks noChangeAspect="1"/>
          </p:cNvPicPr>
          <p:nvPr userDrawn="1"/>
        </p:nvPicPr>
        <p:blipFill>
          <a:blip r:embed="rId2"/>
          <a:stretch>
            <a:fillRect/>
          </a:stretch>
        </p:blipFill>
        <p:spPr>
          <a:xfrm>
            <a:off x="10227112" y="5647590"/>
            <a:ext cx="1964888" cy="815614"/>
          </a:xfrm>
          <a:prstGeom prst="rect">
            <a:avLst/>
          </a:prstGeom>
        </p:spPr>
      </p:pic>
      <p:sp>
        <p:nvSpPr>
          <p:cNvPr id="9" name="Rechteck 8">
            <a:extLst>
              <a:ext uri="{FF2B5EF4-FFF2-40B4-BE49-F238E27FC236}">
                <a16:creationId xmlns:a16="http://schemas.microsoft.com/office/drawing/2014/main" id="{844E2A7D-5C09-5640-B42F-8810F0918789}"/>
              </a:ext>
            </a:extLst>
          </p:cNvPr>
          <p:cNvSpPr/>
          <p:nvPr userDrawn="1"/>
        </p:nvSpPr>
        <p:spPr>
          <a:xfrm>
            <a:off x="0" y="6463204"/>
            <a:ext cx="12192000" cy="410838"/>
          </a:xfrm>
          <a:prstGeom prst="rect">
            <a:avLst/>
          </a:prstGeom>
          <a:solidFill>
            <a:srgbClr val="E48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a:latin typeface="Arial" panose="020B0604020202020204" pitchFamily="34" charset="0"/>
            </a:endParaRPr>
          </a:p>
        </p:txBody>
      </p:sp>
      <p:sp>
        <p:nvSpPr>
          <p:cNvPr id="10" name="Textfeld 9">
            <a:extLst>
              <a:ext uri="{FF2B5EF4-FFF2-40B4-BE49-F238E27FC236}">
                <a16:creationId xmlns:a16="http://schemas.microsoft.com/office/drawing/2014/main" id="{4E134A47-D796-8C40-A58B-E7D56199A0A6}"/>
              </a:ext>
            </a:extLst>
          </p:cNvPr>
          <p:cNvSpPr txBox="1"/>
          <p:nvPr userDrawn="1"/>
        </p:nvSpPr>
        <p:spPr>
          <a:xfrm>
            <a:off x="490329" y="1551886"/>
            <a:ext cx="11171583" cy="461665"/>
          </a:xfrm>
          <a:prstGeom prst="rect">
            <a:avLst/>
          </a:prstGeom>
          <a:noFill/>
        </p:spPr>
        <p:txBody>
          <a:bodyPr wrap="square" rtlCol="0">
            <a:spAutoFit/>
          </a:bodyPr>
          <a:lstStyle/>
          <a:p>
            <a:pPr algn="ctr"/>
            <a:r>
              <a:rPr lang="en-GB" sz="2400" noProof="0">
                <a:solidFill>
                  <a:schemeClr val="tx1">
                    <a:lumMod val="75000"/>
                    <a:lumOff val="25000"/>
                  </a:schemeClr>
                </a:solidFill>
                <a:latin typeface="Arial" panose="020B0604020202020204" pitchFamily="34" charset="0"/>
                <a:cs typeface="Arial" panose="020B0604020202020204" pitchFamily="34" charset="0"/>
              </a:rPr>
              <a:t>Deep Learning for Visual Computing (COMP0169)</a:t>
            </a:r>
          </a:p>
        </p:txBody>
      </p:sp>
    </p:spTree>
    <p:extLst>
      <p:ext uri="{BB962C8B-B14F-4D97-AF65-F5344CB8AC3E}">
        <p14:creationId xmlns:p14="http://schemas.microsoft.com/office/powerpoint/2010/main" val="312961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7D7263-25FB-F54F-8443-D7F948BEE337}"/>
              </a:ext>
            </a:extLst>
          </p:cNvPr>
          <p:cNvSpPr>
            <a:spLocks noGrp="1"/>
          </p:cNvSpPr>
          <p:nvPr>
            <p:ph type="ctrTitle"/>
          </p:nvPr>
        </p:nvSpPr>
        <p:spPr>
          <a:xfrm>
            <a:off x="622851" y="4579738"/>
            <a:ext cx="11171583" cy="912537"/>
          </a:xfrm>
        </p:spPr>
        <p:txBody>
          <a:bodyPr anchor="b">
            <a:normAutofit/>
          </a:bodyPr>
          <a:lstStyle>
            <a:lvl1pPr algn="l">
              <a:defRPr sz="4800" b="1">
                <a:latin typeface="Arial" panose="020B0604020202020204" pitchFamily="34" charset="0"/>
                <a:cs typeface="Arial" panose="020B0604020202020204" pitchFamily="34" charset="0"/>
              </a:defRPr>
            </a:lvl1pPr>
          </a:lstStyle>
          <a:p>
            <a:r>
              <a:rPr lang="en-GB" noProof="0"/>
              <a:t>Mastertitelformat bearbeiten</a:t>
            </a:r>
          </a:p>
        </p:txBody>
      </p:sp>
      <p:pic>
        <p:nvPicPr>
          <p:cNvPr id="8" name="Grafik 7">
            <a:extLst>
              <a:ext uri="{FF2B5EF4-FFF2-40B4-BE49-F238E27FC236}">
                <a16:creationId xmlns:a16="http://schemas.microsoft.com/office/drawing/2014/main" id="{ECAA827E-ED4B-714E-AEB6-5CBE2888AFAA}"/>
              </a:ext>
            </a:extLst>
          </p:cNvPr>
          <p:cNvPicPr>
            <a:picLocks noChangeAspect="1"/>
          </p:cNvPicPr>
          <p:nvPr userDrawn="1"/>
        </p:nvPicPr>
        <p:blipFill>
          <a:blip r:embed="rId2"/>
          <a:stretch>
            <a:fillRect/>
          </a:stretch>
        </p:blipFill>
        <p:spPr>
          <a:xfrm>
            <a:off x="10227112" y="5647590"/>
            <a:ext cx="1964888" cy="815614"/>
          </a:xfrm>
          <a:prstGeom prst="rect">
            <a:avLst/>
          </a:prstGeom>
        </p:spPr>
      </p:pic>
      <p:sp>
        <p:nvSpPr>
          <p:cNvPr id="9" name="Rechteck 8">
            <a:extLst>
              <a:ext uri="{FF2B5EF4-FFF2-40B4-BE49-F238E27FC236}">
                <a16:creationId xmlns:a16="http://schemas.microsoft.com/office/drawing/2014/main" id="{844E2A7D-5C09-5640-B42F-8810F0918789}"/>
              </a:ext>
            </a:extLst>
          </p:cNvPr>
          <p:cNvSpPr/>
          <p:nvPr userDrawn="1"/>
        </p:nvSpPr>
        <p:spPr>
          <a:xfrm>
            <a:off x="0" y="6463204"/>
            <a:ext cx="12192000" cy="410838"/>
          </a:xfrm>
          <a:prstGeom prst="rect">
            <a:avLst/>
          </a:prstGeom>
          <a:solidFill>
            <a:srgbClr val="E48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a:latin typeface="Arial" panose="020B0604020202020204" pitchFamily="34" charset="0"/>
            </a:endParaRPr>
          </a:p>
        </p:txBody>
      </p:sp>
    </p:spTree>
    <p:extLst>
      <p:ext uri="{BB962C8B-B14F-4D97-AF65-F5344CB8AC3E}">
        <p14:creationId xmlns:p14="http://schemas.microsoft.com/office/powerpoint/2010/main" val="318415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7E315-CDD2-0346-893B-CE9252B0B4F5}"/>
              </a:ext>
            </a:extLst>
          </p:cNvPr>
          <p:cNvSpPr>
            <a:spLocks noGrp="1"/>
          </p:cNvSpPr>
          <p:nvPr>
            <p:ph type="title"/>
          </p:nvPr>
        </p:nvSpPr>
        <p:spPr/>
        <p:txBody>
          <a:bodyPr/>
          <a:lstStyle>
            <a:lvl1pPr>
              <a:defRPr sz="4000" b="1">
                <a:latin typeface="Arial" panose="020B0604020202020204" pitchFamily="34" charset="0"/>
                <a:cs typeface="Arial" panose="020B0604020202020204" pitchFamily="34" charset="0"/>
              </a:defRPr>
            </a:lvl1pPr>
          </a:lstStyle>
          <a:p>
            <a:r>
              <a:rPr lang="en-GB" noProof="0"/>
              <a:t>Mastertitelformat bearbeiten</a:t>
            </a:r>
          </a:p>
        </p:txBody>
      </p:sp>
      <p:sp>
        <p:nvSpPr>
          <p:cNvPr id="3" name="Inhaltsplatzhalter 2">
            <a:extLst>
              <a:ext uri="{FF2B5EF4-FFF2-40B4-BE49-F238E27FC236}">
                <a16:creationId xmlns:a16="http://schemas.microsoft.com/office/drawing/2014/main" id="{7BF10F13-C7D3-314C-BCD2-45BF76416487}"/>
              </a:ext>
            </a:extLst>
          </p:cNvPr>
          <p:cNvSpPr>
            <a:spLocks noGrp="1"/>
          </p:cNvSpPr>
          <p:nvPr>
            <p:ph idx="1"/>
          </p:nvPr>
        </p:nvSpPr>
        <p:spPr/>
        <p:txBody>
          <a:bodyPr>
            <a:normAutofit/>
          </a:bodyPr>
          <a:lstStyle>
            <a:lvl1pPr>
              <a:defRPr sz="2400">
                <a:latin typeface="Arial" panose="020B0604020202020204" pitchFamily="34" charset="0"/>
                <a:cs typeface="Arial" panose="020B0604020202020204" pitchFamily="34" charset="0"/>
              </a:defRPr>
            </a:lvl1pPr>
          </a:lstStyle>
          <a:p>
            <a:r>
              <a:rPr lang="en-GB" noProof="0"/>
              <a:t>Mastertextformat bearbeiten
Zweite Ebene
Dritte Ebene
Vierte Ebene
Fünfte Ebene</a:t>
            </a:r>
          </a:p>
        </p:txBody>
      </p:sp>
      <p:sp>
        <p:nvSpPr>
          <p:cNvPr id="4" name="Datumsplatzhalter 3">
            <a:extLst>
              <a:ext uri="{FF2B5EF4-FFF2-40B4-BE49-F238E27FC236}">
                <a16:creationId xmlns:a16="http://schemas.microsoft.com/office/drawing/2014/main" id="{2DF47395-626E-CE4C-9B17-4B64C52C9A18}"/>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r>
              <a:rPr lang="de-DE"/>
              <a:t>Winter Term 2020</a:t>
            </a:r>
          </a:p>
        </p:txBody>
      </p:sp>
      <p:sp>
        <p:nvSpPr>
          <p:cNvPr id="5" name="Fußzeilenplatzhalter 4">
            <a:extLst>
              <a:ext uri="{FF2B5EF4-FFF2-40B4-BE49-F238E27FC236}">
                <a16:creationId xmlns:a16="http://schemas.microsoft.com/office/drawing/2014/main" id="{CDD2CBBD-C8C4-8D4C-8780-5CDF3BBAE89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de-DE"/>
              <a:t>Deep Learning for Visual Computing (Mitra, Ritschel)</a:t>
            </a:r>
          </a:p>
        </p:txBody>
      </p:sp>
      <p:sp>
        <p:nvSpPr>
          <p:cNvPr id="6" name="Foliennummernplatzhalter 5">
            <a:extLst>
              <a:ext uri="{FF2B5EF4-FFF2-40B4-BE49-F238E27FC236}">
                <a16:creationId xmlns:a16="http://schemas.microsoft.com/office/drawing/2014/main" id="{14B05D38-27F3-9B4B-B8C7-EC12A9E16B63}"/>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56419CA-0E46-C349-9D39-FB792803335C}" type="slidenum">
              <a:rPr lang="de-DE" smtClean="0"/>
              <a:pPr/>
              <a:t>‹#›</a:t>
            </a:fld>
            <a:endParaRPr lang="de-DE"/>
          </a:p>
        </p:txBody>
      </p:sp>
      <p:sp>
        <p:nvSpPr>
          <p:cNvPr id="7" name="Rechteck 6">
            <a:extLst>
              <a:ext uri="{FF2B5EF4-FFF2-40B4-BE49-F238E27FC236}">
                <a16:creationId xmlns:a16="http://schemas.microsoft.com/office/drawing/2014/main" id="{45EE23C6-17D0-AD4F-BCF8-BBE92A611BAE}"/>
              </a:ext>
            </a:extLst>
          </p:cNvPr>
          <p:cNvSpPr/>
          <p:nvPr userDrawn="1"/>
        </p:nvSpPr>
        <p:spPr>
          <a:xfrm>
            <a:off x="-1" y="0"/>
            <a:ext cx="11085367" cy="290824"/>
          </a:xfrm>
          <a:prstGeom prst="rect">
            <a:avLst/>
          </a:prstGeom>
          <a:solidFill>
            <a:srgbClr val="DE7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a:latin typeface="Arial" panose="020B0604020202020204" pitchFamily="34" charset="0"/>
            </a:endParaRPr>
          </a:p>
        </p:txBody>
      </p:sp>
      <p:pic>
        <p:nvPicPr>
          <p:cNvPr id="8" name="Grafik 7">
            <a:extLst>
              <a:ext uri="{FF2B5EF4-FFF2-40B4-BE49-F238E27FC236}">
                <a16:creationId xmlns:a16="http://schemas.microsoft.com/office/drawing/2014/main" id="{53AC23A6-B1D0-F445-85C6-BDC22FC43053}"/>
              </a:ext>
            </a:extLst>
          </p:cNvPr>
          <p:cNvPicPr>
            <a:picLocks noChangeAspect="1"/>
          </p:cNvPicPr>
          <p:nvPr userDrawn="1"/>
        </p:nvPicPr>
        <p:blipFill rotWithShape="1">
          <a:blip r:embed="rId2"/>
          <a:srcRect t="29211" b="1"/>
          <a:stretch/>
        </p:blipFill>
        <p:spPr>
          <a:xfrm>
            <a:off x="11085367" y="0"/>
            <a:ext cx="1106633" cy="290824"/>
          </a:xfrm>
          <a:prstGeom prst="rect">
            <a:avLst/>
          </a:prstGeom>
        </p:spPr>
      </p:pic>
    </p:spTree>
    <p:extLst>
      <p:ext uri="{BB962C8B-B14F-4D97-AF65-F5344CB8AC3E}">
        <p14:creationId xmlns:p14="http://schemas.microsoft.com/office/powerpoint/2010/main" val="2340820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37E315-CDD2-0346-893B-CE9252B0B4F5}"/>
              </a:ext>
            </a:extLst>
          </p:cNvPr>
          <p:cNvSpPr>
            <a:spLocks noGrp="1"/>
          </p:cNvSpPr>
          <p:nvPr>
            <p:ph type="title"/>
          </p:nvPr>
        </p:nvSpPr>
        <p:spPr/>
        <p:txBody>
          <a:bodyPr/>
          <a:lstStyle>
            <a:lvl1pPr>
              <a:defRPr sz="4000" b="1">
                <a:latin typeface="Arial" panose="020B0604020202020204" pitchFamily="34" charset="0"/>
                <a:cs typeface="Arial" panose="020B0604020202020204" pitchFamily="34" charset="0"/>
              </a:defRPr>
            </a:lvl1pPr>
          </a:lstStyle>
          <a:p>
            <a:r>
              <a:rPr lang="en-GB" noProof="0"/>
              <a:t>Mastertitelformat bearbeiten</a:t>
            </a:r>
          </a:p>
        </p:txBody>
      </p:sp>
      <p:sp>
        <p:nvSpPr>
          <p:cNvPr id="4" name="Datumsplatzhalter 3">
            <a:extLst>
              <a:ext uri="{FF2B5EF4-FFF2-40B4-BE49-F238E27FC236}">
                <a16:creationId xmlns:a16="http://schemas.microsoft.com/office/drawing/2014/main" id="{2DF47395-626E-CE4C-9B17-4B64C52C9A18}"/>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r>
              <a:rPr lang="de-DE"/>
              <a:t>Winter Term 2020</a:t>
            </a:r>
          </a:p>
        </p:txBody>
      </p:sp>
      <p:sp>
        <p:nvSpPr>
          <p:cNvPr id="5" name="Fußzeilenplatzhalter 4">
            <a:extLst>
              <a:ext uri="{FF2B5EF4-FFF2-40B4-BE49-F238E27FC236}">
                <a16:creationId xmlns:a16="http://schemas.microsoft.com/office/drawing/2014/main" id="{CDD2CBBD-C8C4-8D4C-8780-5CDF3BBAE89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de-DE"/>
              <a:t>Deep Learning for Visual Computing (Mitra, Ritschel)</a:t>
            </a:r>
          </a:p>
        </p:txBody>
      </p:sp>
      <p:sp>
        <p:nvSpPr>
          <p:cNvPr id="6" name="Foliennummernplatzhalter 5">
            <a:extLst>
              <a:ext uri="{FF2B5EF4-FFF2-40B4-BE49-F238E27FC236}">
                <a16:creationId xmlns:a16="http://schemas.microsoft.com/office/drawing/2014/main" id="{14B05D38-27F3-9B4B-B8C7-EC12A9E16B63}"/>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56419CA-0E46-C349-9D39-FB792803335C}" type="slidenum">
              <a:rPr lang="de-DE" smtClean="0"/>
              <a:pPr/>
              <a:t>‹#›</a:t>
            </a:fld>
            <a:endParaRPr lang="de-DE"/>
          </a:p>
        </p:txBody>
      </p:sp>
      <p:sp>
        <p:nvSpPr>
          <p:cNvPr id="7" name="Rechteck 6">
            <a:extLst>
              <a:ext uri="{FF2B5EF4-FFF2-40B4-BE49-F238E27FC236}">
                <a16:creationId xmlns:a16="http://schemas.microsoft.com/office/drawing/2014/main" id="{45EE23C6-17D0-AD4F-BCF8-BBE92A611BAE}"/>
              </a:ext>
            </a:extLst>
          </p:cNvPr>
          <p:cNvSpPr/>
          <p:nvPr userDrawn="1"/>
        </p:nvSpPr>
        <p:spPr>
          <a:xfrm>
            <a:off x="-1" y="0"/>
            <a:ext cx="11085367" cy="290824"/>
          </a:xfrm>
          <a:prstGeom prst="rect">
            <a:avLst/>
          </a:prstGeom>
          <a:solidFill>
            <a:srgbClr val="DE7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0" i="0">
              <a:latin typeface="Arial" panose="020B0604020202020204" pitchFamily="34" charset="0"/>
            </a:endParaRPr>
          </a:p>
        </p:txBody>
      </p:sp>
      <p:pic>
        <p:nvPicPr>
          <p:cNvPr id="8" name="Grafik 7">
            <a:extLst>
              <a:ext uri="{FF2B5EF4-FFF2-40B4-BE49-F238E27FC236}">
                <a16:creationId xmlns:a16="http://schemas.microsoft.com/office/drawing/2014/main" id="{53AC23A6-B1D0-F445-85C6-BDC22FC43053}"/>
              </a:ext>
            </a:extLst>
          </p:cNvPr>
          <p:cNvPicPr>
            <a:picLocks noChangeAspect="1"/>
          </p:cNvPicPr>
          <p:nvPr userDrawn="1"/>
        </p:nvPicPr>
        <p:blipFill rotWithShape="1">
          <a:blip r:embed="rId2"/>
          <a:srcRect t="29211" b="1"/>
          <a:stretch/>
        </p:blipFill>
        <p:spPr>
          <a:xfrm>
            <a:off x="11085367" y="0"/>
            <a:ext cx="1106633" cy="290824"/>
          </a:xfrm>
          <a:prstGeom prst="rect">
            <a:avLst/>
          </a:prstGeom>
        </p:spPr>
      </p:pic>
    </p:spTree>
    <p:extLst>
      <p:ext uri="{BB962C8B-B14F-4D97-AF65-F5344CB8AC3E}">
        <p14:creationId xmlns:p14="http://schemas.microsoft.com/office/powerpoint/2010/main" val="21098340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84E7553-A36C-0D49-B8ED-33B977442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noProof="0"/>
              <a:t>Mastertitelformat bearbeiten</a:t>
            </a:r>
          </a:p>
        </p:txBody>
      </p:sp>
      <p:sp>
        <p:nvSpPr>
          <p:cNvPr id="3" name="Textplatzhalter 2">
            <a:extLst>
              <a:ext uri="{FF2B5EF4-FFF2-40B4-BE49-F238E27FC236}">
                <a16:creationId xmlns:a16="http://schemas.microsoft.com/office/drawing/2014/main" id="{CC08EE5B-1C87-E04B-BD1B-052D85547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n-GB" noProof="0"/>
              <a:t>Mastertextformat bearbeiten
Zweite Ebene
Dritte Ebene
Vierte Ebene
Fünfte Ebene</a:t>
            </a:r>
          </a:p>
        </p:txBody>
      </p:sp>
      <p:sp>
        <p:nvSpPr>
          <p:cNvPr id="4" name="Datumsplatzhalter 3">
            <a:extLst>
              <a:ext uri="{FF2B5EF4-FFF2-40B4-BE49-F238E27FC236}">
                <a16:creationId xmlns:a16="http://schemas.microsoft.com/office/drawing/2014/main" id="{F4CC3560-5471-A141-93F4-CF0944DC32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r>
              <a:rPr lang="de-DE"/>
              <a:t>Winter Term 2020</a:t>
            </a:r>
          </a:p>
        </p:txBody>
      </p:sp>
      <p:sp>
        <p:nvSpPr>
          <p:cNvPr id="5" name="Fußzeilenplatzhalter 4">
            <a:extLst>
              <a:ext uri="{FF2B5EF4-FFF2-40B4-BE49-F238E27FC236}">
                <a16:creationId xmlns:a16="http://schemas.microsoft.com/office/drawing/2014/main" id="{73E65555-D1CA-0442-A410-23D8AEC2E5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en-GB" noProof="0" dirty="0"/>
              <a:t>Deep Learning for Visual Computing (Mitra, Ritschel)</a:t>
            </a:r>
          </a:p>
        </p:txBody>
      </p:sp>
      <p:sp>
        <p:nvSpPr>
          <p:cNvPr id="6" name="Foliennummernplatzhalter 5">
            <a:extLst>
              <a:ext uri="{FF2B5EF4-FFF2-40B4-BE49-F238E27FC236}">
                <a16:creationId xmlns:a16="http://schemas.microsoft.com/office/drawing/2014/main" id="{5DF48E16-647B-294F-9565-BB0748B4E6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56419CA-0E46-C349-9D39-FB792803335C}" type="slidenum">
              <a:rPr lang="de-DE" smtClean="0"/>
              <a:pPr/>
              <a:t>‹#›</a:t>
            </a:fld>
            <a:endParaRPr lang="de-DE"/>
          </a:p>
        </p:txBody>
      </p:sp>
    </p:spTree>
    <p:extLst>
      <p:ext uri="{BB962C8B-B14F-4D97-AF65-F5344CB8AC3E}">
        <p14:creationId xmlns:p14="http://schemas.microsoft.com/office/powerpoint/2010/main" val="133263812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hf hd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510208" y="1695136"/>
            <a:ext cx="11171583" cy="912537"/>
          </a:xfrm>
        </p:spPr>
        <p:txBody>
          <a:bodyPr>
            <a:normAutofit/>
          </a:bodyPr>
          <a:lstStyle/>
          <a:p>
            <a:pPr algn="ctr"/>
            <a:r>
              <a:rPr lang="en-US" altLang="zh-CN" sz="3600" dirty="0">
                <a:latin typeface="Times" panose="02020603050405020304" pitchFamily="18" charset="0"/>
                <a:cs typeface="Times" panose="02020603050405020304" pitchFamily="18" charset="0"/>
              </a:rPr>
              <a:t>Neural Optical Beam Propagation</a:t>
            </a:r>
            <a:endParaRPr lang="en-GB" sz="3600" dirty="0">
              <a:latin typeface="Times" panose="02020603050405020304" pitchFamily="18" charset="0"/>
              <a:cs typeface="Times" panose="02020603050405020304" pitchFamily="18" charset="0"/>
            </a:endParaRPr>
          </a:p>
        </p:txBody>
      </p:sp>
      <p:sp>
        <p:nvSpPr>
          <p:cNvPr id="3" name="文本框 2">
            <a:extLst>
              <a:ext uri="{FF2B5EF4-FFF2-40B4-BE49-F238E27FC236}">
                <a16:creationId xmlns:a16="http://schemas.microsoft.com/office/drawing/2014/main" id="{03D069DB-04A2-407D-9567-BAF0C54A3194}"/>
              </a:ext>
            </a:extLst>
          </p:cNvPr>
          <p:cNvSpPr txBox="1"/>
          <p:nvPr/>
        </p:nvSpPr>
        <p:spPr>
          <a:xfrm>
            <a:off x="4607349" y="3289955"/>
            <a:ext cx="2977300" cy="873572"/>
          </a:xfrm>
          <a:prstGeom prst="rect">
            <a:avLst/>
          </a:prstGeom>
          <a:noFill/>
        </p:spPr>
        <p:txBody>
          <a:bodyPr wrap="square" rtlCol="0">
            <a:spAutoFit/>
          </a:bodyPr>
          <a:lstStyle/>
          <a:p>
            <a:pPr algn="ctr">
              <a:lnSpc>
                <a:spcPct val="150000"/>
              </a:lnSpc>
            </a:pPr>
            <a:r>
              <a:rPr lang="en-US" altLang="zh-CN" dirty="0">
                <a:latin typeface="Times" panose="02020603050405020304" pitchFamily="18" charset="0"/>
                <a:cs typeface="Times" panose="02020603050405020304" pitchFamily="18" charset="0"/>
              </a:rPr>
              <a:t>Chengkun Li</a:t>
            </a:r>
          </a:p>
          <a:p>
            <a:pPr algn="ctr">
              <a:lnSpc>
                <a:spcPct val="150000"/>
              </a:lnSpc>
            </a:pPr>
            <a:r>
              <a:rPr lang="en-US" altLang="zh-CN" dirty="0">
                <a:latin typeface="Times" panose="02020603050405020304" pitchFamily="18" charset="0"/>
                <a:cs typeface="Times" panose="02020603050405020304" pitchFamily="18" charset="0"/>
              </a:rPr>
              <a:t>Supervisor: Dr. </a:t>
            </a:r>
            <a:r>
              <a:rPr lang="en-US" altLang="zh-CN" dirty="0" err="1">
                <a:latin typeface="Times" panose="02020603050405020304" pitchFamily="18" charset="0"/>
                <a:cs typeface="Times" panose="02020603050405020304" pitchFamily="18" charset="0"/>
              </a:rPr>
              <a:t>Kaan</a:t>
            </a:r>
            <a:r>
              <a:rPr lang="en-US" altLang="zh-CN" dirty="0">
                <a:latin typeface="Times" panose="02020603050405020304" pitchFamily="18" charset="0"/>
                <a:cs typeface="Times" panose="02020603050405020304" pitchFamily="18" charset="0"/>
              </a:rPr>
              <a:t> </a:t>
            </a:r>
            <a:r>
              <a:rPr lang="en-US" altLang="zh-CN" dirty="0" err="1">
                <a:latin typeface="Times" panose="02020603050405020304" pitchFamily="18" charset="0"/>
                <a:cs typeface="Times" panose="02020603050405020304" pitchFamily="18" charset="0"/>
              </a:rPr>
              <a:t>Aksit</a:t>
            </a:r>
            <a:r>
              <a:rPr lang="en-US" altLang="zh-CN" dirty="0">
                <a:latin typeface="Times" panose="02020603050405020304" pitchFamily="18" charset="0"/>
                <a:cs typeface="Times" panose="02020603050405020304" pitchFamily="18" charset="0"/>
              </a:rPr>
              <a:t> </a:t>
            </a:r>
            <a:endParaRPr lang="zh-CN" altLang="en-US" dirty="0">
              <a:latin typeface="Times" panose="02020603050405020304" pitchFamily="18" charset="0"/>
              <a:cs typeface="Times" panose="02020603050405020304" pitchFamily="18" charset="0"/>
            </a:endParaRPr>
          </a:p>
        </p:txBody>
      </p:sp>
      <p:pic>
        <p:nvPicPr>
          <p:cNvPr id="6" name="音频 5">
            <a:hlinkClick r:id="" action="ppaction://media"/>
            <a:extLst>
              <a:ext uri="{FF2B5EF4-FFF2-40B4-BE49-F238E27FC236}">
                <a16:creationId xmlns:a16="http://schemas.microsoft.com/office/drawing/2014/main" id="{519587B5-2B25-4620-9666-50E7344243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96285429"/>
      </p:ext>
    </p:extLst>
  </p:cSld>
  <p:clrMapOvr>
    <a:masterClrMapping/>
  </p:clrMapOvr>
  <mc:AlternateContent xmlns:mc="http://schemas.openxmlformats.org/markup-compatibility/2006">
    <mc:Choice xmlns:p14="http://schemas.microsoft.com/office/powerpoint/2010/main" Requires="p14">
      <p:transition spd="slow" p14:dur="2000" advTm="7957"/>
    </mc:Choice>
    <mc:Fallback>
      <p:transition spd="slow" advTm="7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Quantitative Evaluation</a:t>
            </a:r>
            <a:endParaRPr lang="en-GB" sz="2800" dirty="0">
              <a:latin typeface="Times" panose="02020603050405020304" pitchFamily="18" charset="0"/>
              <a:cs typeface="Times" panose="02020603050405020304" pitchFamily="18" charset="0"/>
            </a:endParaRPr>
          </a:p>
        </p:txBody>
      </p:sp>
      <p:pic>
        <p:nvPicPr>
          <p:cNvPr id="15" name="内容占位符 14">
            <a:extLst>
              <a:ext uri="{FF2B5EF4-FFF2-40B4-BE49-F238E27FC236}">
                <a16:creationId xmlns:a16="http://schemas.microsoft.com/office/drawing/2014/main" id="{48C5ED1E-30C6-4FE5-B66F-A971611FFD5B}"/>
              </a:ext>
            </a:extLst>
          </p:cNvPr>
          <p:cNvPicPr>
            <a:picLocks noGrp="1" noChangeAspect="1"/>
          </p:cNvPicPr>
          <p:nvPr>
            <p:ph idx="1"/>
          </p:nvPr>
        </p:nvPicPr>
        <p:blipFill>
          <a:blip r:embed="rId4"/>
          <a:stretch>
            <a:fillRect/>
          </a:stretch>
        </p:blipFill>
        <p:spPr>
          <a:xfrm>
            <a:off x="1736765" y="1825625"/>
            <a:ext cx="8718470" cy="4351338"/>
          </a:xfrm>
          <a:prstGeom prst="rect">
            <a:avLst/>
          </a:prstGeom>
        </p:spPr>
      </p:pic>
      <p:pic>
        <p:nvPicPr>
          <p:cNvPr id="13" name="音频 12">
            <a:hlinkClick r:id="" action="ppaction://media"/>
            <a:extLst>
              <a:ext uri="{FF2B5EF4-FFF2-40B4-BE49-F238E27FC236}">
                <a16:creationId xmlns:a16="http://schemas.microsoft.com/office/drawing/2014/main" id="{8FBC2AD2-1633-43EF-B94B-116D0594BA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94416131"/>
      </p:ext>
    </p:extLst>
  </p:cSld>
  <p:clrMapOvr>
    <a:masterClrMapping/>
  </p:clrMapOvr>
  <mc:AlternateContent xmlns:mc="http://schemas.openxmlformats.org/markup-compatibility/2006">
    <mc:Choice xmlns:p14="http://schemas.microsoft.com/office/powerpoint/2010/main" Requires="p14">
      <p:transition spd="slow" p14:dur="2000" advTm="14409"/>
    </mc:Choice>
    <mc:Fallback>
      <p:transition spd="slow" advTm="14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Ablation Studies</a:t>
            </a:r>
          </a:p>
        </p:txBody>
      </p:sp>
      <p:pic>
        <p:nvPicPr>
          <p:cNvPr id="5" name="内容占位符 4">
            <a:extLst>
              <a:ext uri="{FF2B5EF4-FFF2-40B4-BE49-F238E27FC236}">
                <a16:creationId xmlns:a16="http://schemas.microsoft.com/office/drawing/2014/main" id="{FDFF87E4-0ED8-4BC4-BFBF-00F851B5580E}"/>
              </a:ext>
            </a:extLst>
          </p:cNvPr>
          <p:cNvPicPr>
            <a:picLocks noGrp="1" noChangeAspect="1"/>
          </p:cNvPicPr>
          <p:nvPr>
            <p:ph idx="1"/>
          </p:nvPr>
        </p:nvPicPr>
        <p:blipFill>
          <a:blip r:embed="rId4"/>
          <a:stretch>
            <a:fillRect/>
          </a:stretch>
        </p:blipFill>
        <p:spPr>
          <a:xfrm>
            <a:off x="783349" y="1690211"/>
            <a:ext cx="5408632" cy="2730960"/>
          </a:xfrm>
          <a:prstGeom prst="rect">
            <a:avLst/>
          </a:prstGeom>
        </p:spPr>
      </p:pic>
      <p:pic>
        <p:nvPicPr>
          <p:cNvPr id="8" name="图片 7">
            <a:extLst>
              <a:ext uri="{FF2B5EF4-FFF2-40B4-BE49-F238E27FC236}">
                <a16:creationId xmlns:a16="http://schemas.microsoft.com/office/drawing/2014/main" id="{7CCF2DA3-3982-4D73-AF50-B9D3342C13DA}"/>
              </a:ext>
            </a:extLst>
          </p:cNvPr>
          <p:cNvPicPr>
            <a:picLocks noChangeAspect="1"/>
          </p:cNvPicPr>
          <p:nvPr/>
        </p:nvPicPr>
        <p:blipFill>
          <a:blip r:embed="rId5"/>
          <a:stretch>
            <a:fillRect/>
          </a:stretch>
        </p:blipFill>
        <p:spPr>
          <a:xfrm>
            <a:off x="6627042" y="1690211"/>
            <a:ext cx="4726757" cy="2802588"/>
          </a:xfrm>
          <a:prstGeom prst="rect">
            <a:avLst/>
          </a:prstGeom>
        </p:spPr>
      </p:pic>
      <p:sp>
        <p:nvSpPr>
          <p:cNvPr id="7" name="文本框 6">
            <a:extLst>
              <a:ext uri="{FF2B5EF4-FFF2-40B4-BE49-F238E27FC236}">
                <a16:creationId xmlns:a16="http://schemas.microsoft.com/office/drawing/2014/main" id="{09C1483A-C510-4709-8522-1AEAED590D57}"/>
              </a:ext>
            </a:extLst>
          </p:cNvPr>
          <p:cNvSpPr txBox="1"/>
          <p:nvPr/>
        </p:nvSpPr>
        <p:spPr>
          <a:xfrm>
            <a:off x="1852509" y="4584780"/>
            <a:ext cx="4243491"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Qualitative results of the only-coarse net and coarse-to-fine net.</a:t>
            </a:r>
            <a:endParaRPr lang="zh-CN" altLang="en-US" dirty="0">
              <a:latin typeface="Times" panose="02020603050405020304" pitchFamily="18" charset="0"/>
              <a:cs typeface="Times" panose="02020603050405020304" pitchFamily="18" charset="0"/>
            </a:endParaRPr>
          </a:p>
        </p:txBody>
      </p:sp>
      <p:sp>
        <p:nvSpPr>
          <p:cNvPr id="9" name="文本框 8">
            <a:extLst>
              <a:ext uri="{FF2B5EF4-FFF2-40B4-BE49-F238E27FC236}">
                <a16:creationId xmlns:a16="http://schemas.microsoft.com/office/drawing/2014/main" id="{6F26AAB6-E97A-4255-B2D8-FBF636964C00}"/>
              </a:ext>
            </a:extLst>
          </p:cNvPr>
          <p:cNvSpPr txBox="1"/>
          <p:nvPr/>
        </p:nvSpPr>
        <p:spPr>
          <a:xfrm>
            <a:off x="7311414" y="4588132"/>
            <a:ext cx="4243491"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The evolution of the MSE with an increasing number of epochs. </a:t>
            </a:r>
            <a:endParaRPr lang="zh-CN" altLang="en-US" dirty="0">
              <a:latin typeface="Times" panose="02020603050405020304" pitchFamily="18" charset="0"/>
              <a:cs typeface="Times" panose="02020603050405020304" pitchFamily="18" charset="0"/>
            </a:endParaRPr>
          </a:p>
        </p:txBody>
      </p:sp>
      <p:pic>
        <p:nvPicPr>
          <p:cNvPr id="11" name="音频 10">
            <a:hlinkClick r:id="" action="ppaction://media"/>
            <a:extLst>
              <a:ext uri="{FF2B5EF4-FFF2-40B4-BE49-F238E27FC236}">
                <a16:creationId xmlns:a16="http://schemas.microsoft.com/office/drawing/2014/main" id="{DBC1D982-40B3-4F23-B454-3248A27484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5883887"/>
      </p:ext>
    </p:extLst>
  </p:cSld>
  <p:clrMapOvr>
    <a:masterClrMapping/>
  </p:clrMapOvr>
  <mc:AlternateContent xmlns:mc="http://schemas.openxmlformats.org/markup-compatibility/2006">
    <mc:Choice xmlns:p14="http://schemas.microsoft.com/office/powerpoint/2010/main" Requires="p14">
      <p:transition spd="slow" p14:dur="2000" advTm="17652"/>
    </mc:Choice>
    <mc:Fallback>
      <p:transition spd="slow" advTm="17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Running Speed</a:t>
            </a:r>
          </a:p>
        </p:txBody>
      </p:sp>
      <p:pic>
        <p:nvPicPr>
          <p:cNvPr id="12" name="内容占位符 11">
            <a:extLst>
              <a:ext uri="{FF2B5EF4-FFF2-40B4-BE49-F238E27FC236}">
                <a16:creationId xmlns:a16="http://schemas.microsoft.com/office/drawing/2014/main" id="{774B797D-A018-44F8-AC5C-277D5380E10A}"/>
              </a:ext>
            </a:extLst>
          </p:cNvPr>
          <p:cNvPicPr>
            <a:picLocks noGrp="1" noChangeAspect="1"/>
          </p:cNvPicPr>
          <p:nvPr>
            <p:ph idx="1"/>
          </p:nvPr>
        </p:nvPicPr>
        <p:blipFill>
          <a:blip r:embed="rId4"/>
          <a:stretch>
            <a:fillRect/>
          </a:stretch>
        </p:blipFill>
        <p:spPr>
          <a:xfrm>
            <a:off x="838200" y="1766102"/>
            <a:ext cx="6323460" cy="4040809"/>
          </a:xfrm>
          <a:prstGeom prst="rect">
            <a:avLst/>
          </a:prstGeom>
        </p:spPr>
      </p:pic>
      <p:sp>
        <p:nvSpPr>
          <p:cNvPr id="13" name="文本框 12">
            <a:extLst>
              <a:ext uri="{FF2B5EF4-FFF2-40B4-BE49-F238E27FC236}">
                <a16:creationId xmlns:a16="http://schemas.microsoft.com/office/drawing/2014/main" id="{5E9D3893-D1F1-4673-ABC4-76A00397B072}"/>
              </a:ext>
            </a:extLst>
          </p:cNvPr>
          <p:cNvSpPr txBox="1"/>
          <p:nvPr/>
        </p:nvSpPr>
        <p:spPr>
          <a:xfrm>
            <a:off x="7354799" y="2090423"/>
            <a:ext cx="4343865" cy="923330"/>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Running time of the fast RAS method and our DNN model with different resolutions of amplitude and phase image as input.</a:t>
            </a:r>
            <a:endParaRPr lang="zh-CN" altLang="en-US" dirty="0">
              <a:latin typeface="Times" panose="02020603050405020304" pitchFamily="18" charset="0"/>
              <a:cs typeface="Times" panose="02020603050405020304" pitchFamily="18" charset="0"/>
            </a:endParaRPr>
          </a:p>
        </p:txBody>
      </p:sp>
      <p:pic>
        <p:nvPicPr>
          <p:cNvPr id="14" name="音频 13">
            <a:hlinkClick r:id="" action="ppaction://media"/>
            <a:extLst>
              <a:ext uri="{FF2B5EF4-FFF2-40B4-BE49-F238E27FC236}">
                <a16:creationId xmlns:a16="http://schemas.microsoft.com/office/drawing/2014/main" id="{531637FC-E1D1-4A71-A233-E5C12DDDD6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94932102"/>
      </p:ext>
    </p:extLst>
  </p:cSld>
  <p:clrMapOvr>
    <a:masterClrMapping/>
  </p:clrMapOvr>
  <mc:AlternateContent xmlns:mc="http://schemas.openxmlformats.org/markup-compatibility/2006">
    <mc:Choice xmlns:p14="http://schemas.microsoft.com/office/powerpoint/2010/main" Requires="p14">
      <p:transition spd="slow" p14:dur="2000" advTm="16663"/>
    </mc:Choice>
    <mc:Fallback>
      <p:transition spd="slow" advTm="16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3059777" y="2203690"/>
            <a:ext cx="6072446" cy="912537"/>
          </a:xfrm>
        </p:spPr>
        <p:txBody>
          <a:bodyPr>
            <a:normAutofit/>
          </a:bodyPr>
          <a:lstStyle/>
          <a:p>
            <a:pPr algn="ctr"/>
            <a:r>
              <a:rPr lang="en-GB" sz="3600" dirty="0">
                <a:latin typeface="Times" panose="02020603050405020304" pitchFamily="18" charset="0"/>
                <a:cs typeface="Times" panose="02020603050405020304" pitchFamily="18" charset="0"/>
              </a:rPr>
              <a:t>Extension</a:t>
            </a:r>
          </a:p>
        </p:txBody>
      </p:sp>
      <p:sp>
        <p:nvSpPr>
          <p:cNvPr id="6" name="Foliennummernplatzhalter 5">
            <a:extLst>
              <a:ext uri="{FF2B5EF4-FFF2-40B4-BE49-F238E27FC236}">
                <a16:creationId xmlns:a16="http://schemas.microsoft.com/office/drawing/2014/main" id="{E35E19FD-5184-034A-A7E3-889B5D3EF9A6}"/>
              </a:ext>
            </a:extLst>
          </p:cNvPr>
          <p:cNvSpPr>
            <a:spLocks noGrp="1"/>
          </p:cNvSpPr>
          <p:nvPr>
            <p:ph type="sldNum" sz="quarter" idx="4294967295"/>
          </p:nvPr>
        </p:nvSpPr>
        <p:spPr>
          <a:xfrm>
            <a:off x="9448800" y="6356350"/>
            <a:ext cx="2743200" cy="365125"/>
          </a:xfrm>
        </p:spPr>
        <p:txBody>
          <a:bodyPr/>
          <a:lstStyle/>
          <a:p>
            <a:fld id="{256419CA-0E46-C349-9D39-FB792803335C}" type="slidenum">
              <a:rPr lang="de-DE" smtClean="0"/>
              <a:pPr/>
              <a:t>13</a:t>
            </a:fld>
            <a:endParaRPr lang="de-DE"/>
          </a:p>
        </p:txBody>
      </p:sp>
      <p:pic>
        <p:nvPicPr>
          <p:cNvPr id="5" name="音频 4">
            <a:hlinkClick r:id="" action="ppaction://media"/>
            <a:extLst>
              <a:ext uri="{FF2B5EF4-FFF2-40B4-BE49-F238E27FC236}">
                <a16:creationId xmlns:a16="http://schemas.microsoft.com/office/drawing/2014/main" id="{F8A2ECE8-398A-4620-9D3C-8EAC3B7158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96520612"/>
      </p:ext>
    </p:extLst>
  </p:cSld>
  <p:clrMapOvr>
    <a:masterClrMapping/>
  </p:clrMapOvr>
  <mc:AlternateContent xmlns:mc="http://schemas.openxmlformats.org/markup-compatibility/2006">
    <mc:Choice xmlns:p14="http://schemas.microsoft.com/office/powerpoint/2010/main" Requires="p14">
      <p:transition spd="slow" p14:dur="2000" advTm="6304"/>
    </mc:Choice>
    <mc:Fallback>
      <p:transition spd="slow" advTm="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The Model</a:t>
            </a:r>
          </a:p>
        </p:txBody>
      </p:sp>
      <p:sp>
        <p:nvSpPr>
          <p:cNvPr id="13" name="文本框 12">
            <a:extLst>
              <a:ext uri="{FF2B5EF4-FFF2-40B4-BE49-F238E27FC236}">
                <a16:creationId xmlns:a16="http://schemas.microsoft.com/office/drawing/2014/main" id="{5E9D3893-D1F1-4673-ABC4-76A00397B072}"/>
              </a:ext>
            </a:extLst>
          </p:cNvPr>
          <p:cNvSpPr txBox="1"/>
          <p:nvPr/>
        </p:nvSpPr>
        <p:spPr>
          <a:xfrm>
            <a:off x="931520" y="4191768"/>
            <a:ext cx="4343865"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Schematic illustration of the pipeline for the model with an additional scalar input.</a:t>
            </a:r>
            <a:endParaRPr lang="zh-CN" altLang="en-US" dirty="0">
              <a:latin typeface="Times" panose="02020603050405020304" pitchFamily="18" charset="0"/>
              <a:cs typeface="Times" panose="02020603050405020304" pitchFamily="18" charset="0"/>
            </a:endParaRPr>
          </a:p>
        </p:txBody>
      </p:sp>
      <p:pic>
        <p:nvPicPr>
          <p:cNvPr id="5" name="内容占位符 4">
            <a:extLst>
              <a:ext uri="{FF2B5EF4-FFF2-40B4-BE49-F238E27FC236}">
                <a16:creationId xmlns:a16="http://schemas.microsoft.com/office/drawing/2014/main" id="{F3B14D98-DC4B-48B0-90A8-8443D6992853}"/>
              </a:ext>
            </a:extLst>
          </p:cNvPr>
          <p:cNvPicPr>
            <a:picLocks noGrp="1" noChangeAspect="1"/>
          </p:cNvPicPr>
          <p:nvPr>
            <p:ph idx="1"/>
          </p:nvPr>
        </p:nvPicPr>
        <p:blipFill>
          <a:blip r:embed="rId4"/>
          <a:stretch>
            <a:fillRect/>
          </a:stretch>
        </p:blipFill>
        <p:spPr>
          <a:xfrm>
            <a:off x="838200" y="1690688"/>
            <a:ext cx="5327667" cy="2046699"/>
          </a:xfrm>
          <a:prstGeom prst="rect">
            <a:avLst/>
          </a:prstGeom>
        </p:spPr>
      </p:pic>
      <p:pic>
        <p:nvPicPr>
          <p:cNvPr id="6" name="图片 5">
            <a:extLst>
              <a:ext uri="{FF2B5EF4-FFF2-40B4-BE49-F238E27FC236}">
                <a16:creationId xmlns:a16="http://schemas.microsoft.com/office/drawing/2014/main" id="{B357D816-876D-4A53-AD19-BAF6F704E6CC}"/>
              </a:ext>
            </a:extLst>
          </p:cNvPr>
          <p:cNvPicPr>
            <a:picLocks noChangeAspect="1"/>
          </p:cNvPicPr>
          <p:nvPr/>
        </p:nvPicPr>
        <p:blipFill>
          <a:blip r:embed="rId5"/>
          <a:stretch>
            <a:fillRect/>
          </a:stretch>
        </p:blipFill>
        <p:spPr>
          <a:xfrm>
            <a:off x="6466690" y="1401969"/>
            <a:ext cx="4887110" cy="2796259"/>
          </a:xfrm>
          <a:prstGeom prst="rect">
            <a:avLst/>
          </a:prstGeom>
        </p:spPr>
      </p:pic>
      <p:sp>
        <p:nvSpPr>
          <p:cNvPr id="7" name="文本框 6">
            <a:extLst>
              <a:ext uri="{FF2B5EF4-FFF2-40B4-BE49-F238E27FC236}">
                <a16:creationId xmlns:a16="http://schemas.microsoft.com/office/drawing/2014/main" id="{01FB4C8C-012F-410D-A747-EF5779E6CBD5}"/>
              </a:ext>
            </a:extLst>
          </p:cNvPr>
          <p:cNvSpPr txBox="1"/>
          <p:nvPr/>
        </p:nvSpPr>
        <p:spPr>
          <a:xfrm>
            <a:off x="6721311" y="4198228"/>
            <a:ext cx="4182564"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Architecture of the coarse net for the model which has an additional angle input. </a:t>
            </a:r>
            <a:endParaRPr lang="zh-CN" altLang="en-US" dirty="0">
              <a:latin typeface="Times" panose="02020603050405020304" pitchFamily="18" charset="0"/>
              <a:cs typeface="Times" panose="02020603050405020304" pitchFamily="18" charset="0"/>
            </a:endParaRPr>
          </a:p>
        </p:txBody>
      </p:sp>
      <p:pic>
        <p:nvPicPr>
          <p:cNvPr id="9" name="音频 8">
            <a:hlinkClick r:id="" action="ppaction://media"/>
            <a:extLst>
              <a:ext uri="{FF2B5EF4-FFF2-40B4-BE49-F238E27FC236}">
                <a16:creationId xmlns:a16="http://schemas.microsoft.com/office/drawing/2014/main" id="{187253F9-AA3F-43FF-9C09-8F435D972B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65793477"/>
      </p:ext>
    </p:extLst>
  </p:cSld>
  <p:clrMapOvr>
    <a:masterClrMapping/>
  </p:clrMapOvr>
  <mc:AlternateContent xmlns:mc="http://schemas.openxmlformats.org/markup-compatibility/2006">
    <mc:Choice xmlns:p14="http://schemas.microsoft.com/office/powerpoint/2010/main" Requires="p14">
      <p:transition spd="slow" p14:dur="2000" advTm="9772"/>
    </mc:Choice>
    <mc:Fallback>
      <p:transition spd="slow" advTm="9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Qualitative Results</a:t>
            </a:r>
          </a:p>
        </p:txBody>
      </p:sp>
      <p:sp>
        <p:nvSpPr>
          <p:cNvPr id="13" name="文本框 12">
            <a:extLst>
              <a:ext uri="{FF2B5EF4-FFF2-40B4-BE49-F238E27FC236}">
                <a16:creationId xmlns:a16="http://schemas.microsoft.com/office/drawing/2014/main" id="{5E9D3893-D1F1-4673-ABC4-76A00397B072}"/>
              </a:ext>
            </a:extLst>
          </p:cNvPr>
          <p:cNvSpPr txBox="1"/>
          <p:nvPr/>
        </p:nvSpPr>
        <p:spPr>
          <a:xfrm>
            <a:off x="4758802" y="1958041"/>
            <a:ext cx="4343865"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The results of the model which has an additional angle input.</a:t>
            </a:r>
            <a:endParaRPr lang="zh-CN" altLang="en-US" dirty="0">
              <a:latin typeface="Times" panose="02020603050405020304" pitchFamily="18" charset="0"/>
              <a:cs typeface="Times" panose="02020603050405020304" pitchFamily="18" charset="0"/>
            </a:endParaRPr>
          </a:p>
        </p:txBody>
      </p:sp>
      <p:pic>
        <p:nvPicPr>
          <p:cNvPr id="8" name="内容占位符 7">
            <a:extLst>
              <a:ext uri="{FF2B5EF4-FFF2-40B4-BE49-F238E27FC236}">
                <a16:creationId xmlns:a16="http://schemas.microsoft.com/office/drawing/2014/main" id="{14CCD124-84A8-4001-ACEB-B9E6BC29F280}"/>
              </a:ext>
            </a:extLst>
          </p:cNvPr>
          <p:cNvPicPr>
            <a:picLocks noGrp="1" noChangeAspect="1"/>
          </p:cNvPicPr>
          <p:nvPr>
            <p:ph idx="1"/>
          </p:nvPr>
        </p:nvPicPr>
        <p:blipFill>
          <a:blip r:embed="rId4"/>
          <a:stretch>
            <a:fillRect/>
          </a:stretch>
        </p:blipFill>
        <p:spPr>
          <a:xfrm>
            <a:off x="838200" y="1690688"/>
            <a:ext cx="3540794" cy="4351338"/>
          </a:xfrm>
          <a:prstGeom prst="rect">
            <a:avLst/>
          </a:prstGeom>
        </p:spPr>
      </p:pic>
      <p:pic>
        <p:nvPicPr>
          <p:cNvPr id="11" name="音频 10">
            <a:hlinkClick r:id="" action="ppaction://media"/>
            <a:extLst>
              <a:ext uri="{FF2B5EF4-FFF2-40B4-BE49-F238E27FC236}">
                <a16:creationId xmlns:a16="http://schemas.microsoft.com/office/drawing/2014/main" id="{0807C90A-EF08-4FE9-8216-64E5A1F751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98068404"/>
      </p:ext>
    </p:extLst>
  </p:cSld>
  <p:clrMapOvr>
    <a:masterClrMapping/>
  </p:clrMapOvr>
  <mc:AlternateContent xmlns:mc="http://schemas.openxmlformats.org/markup-compatibility/2006">
    <mc:Choice xmlns:p14="http://schemas.microsoft.com/office/powerpoint/2010/main" Requires="p14">
      <p:transition spd="slow" p14:dur="2000" advTm="5996"/>
    </mc:Choice>
    <mc:Fallback>
      <p:transition spd="slow" advTm="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3059777" y="2203690"/>
            <a:ext cx="6072446" cy="912537"/>
          </a:xfrm>
        </p:spPr>
        <p:txBody>
          <a:bodyPr>
            <a:normAutofit/>
          </a:bodyPr>
          <a:lstStyle/>
          <a:p>
            <a:pPr algn="ctr"/>
            <a:r>
              <a:rPr lang="en-GB" sz="3600" dirty="0">
                <a:latin typeface="Times" panose="02020603050405020304" pitchFamily="18" charset="0"/>
                <a:cs typeface="Times" panose="02020603050405020304" pitchFamily="18" charset="0"/>
              </a:rPr>
              <a:t>Conclusions</a:t>
            </a:r>
          </a:p>
        </p:txBody>
      </p:sp>
      <p:sp>
        <p:nvSpPr>
          <p:cNvPr id="6" name="Foliennummernplatzhalter 5">
            <a:extLst>
              <a:ext uri="{FF2B5EF4-FFF2-40B4-BE49-F238E27FC236}">
                <a16:creationId xmlns:a16="http://schemas.microsoft.com/office/drawing/2014/main" id="{E35E19FD-5184-034A-A7E3-889B5D3EF9A6}"/>
              </a:ext>
            </a:extLst>
          </p:cNvPr>
          <p:cNvSpPr>
            <a:spLocks noGrp="1"/>
          </p:cNvSpPr>
          <p:nvPr>
            <p:ph type="sldNum" sz="quarter" idx="4294967295"/>
          </p:nvPr>
        </p:nvSpPr>
        <p:spPr>
          <a:xfrm>
            <a:off x="9448800" y="6356350"/>
            <a:ext cx="2743200" cy="365125"/>
          </a:xfrm>
        </p:spPr>
        <p:txBody>
          <a:bodyPr/>
          <a:lstStyle/>
          <a:p>
            <a:fld id="{256419CA-0E46-C349-9D39-FB792803335C}" type="slidenum">
              <a:rPr lang="de-DE" smtClean="0"/>
              <a:pPr/>
              <a:t>16</a:t>
            </a:fld>
            <a:endParaRPr lang="de-DE"/>
          </a:p>
        </p:txBody>
      </p:sp>
      <p:pic>
        <p:nvPicPr>
          <p:cNvPr id="4" name="音频 3">
            <a:hlinkClick r:id="" action="ppaction://media"/>
            <a:extLst>
              <a:ext uri="{FF2B5EF4-FFF2-40B4-BE49-F238E27FC236}">
                <a16:creationId xmlns:a16="http://schemas.microsoft.com/office/drawing/2014/main" id="{E071A099-CD0F-47BB-88D2-1DA3A254A83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10252038"/>
      </p:ext>
    </p:extLst>
  </p:cSld>
  <p:clrMapOvr>
    <a:masterClrMapping/>
  </p:clrMapOvr>
  <mc:AlternateContent xmlns:mc="http://schemas.openxmlformats.org/markup-compatibility/2006">
    <mc:Choice xmlns:p14="http://schemas.microsoft.com/office/powerpoint/2010/main" Requires="p14">
      <p:transition spd="slow" p14:dur="2000" advTm="5332"/>
    </mc:Choice>
    <mc:Fallback>
      <p:transition spd="slow" advTm="5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Conclusions</a:t>
            </a:r>
          </a:p>
        </p:txBody>
      </p:sp>
      <p:sp>
        <p:nvSpPr>
          <p:cNvPr id="4" name="内容占位符 3">
            <a:extLst>
              <a:ext uri="{FF2B5EF4-FFF2-40B4-BE49-F238E27FC236}">
                <a16:creationId xmlns:a16="http://schemas.microsoft.com/office/drawing/2014/main" id="{40A4A3A3-9BD1-421D-9127-63CDD39331C0}"/>
              </a:ext>
            </a:extLst>
          </p:cNvPr>
          <p:cNvSpPr>
            <a:spLocks noGrp="1"/>
          </p:cNvSpPr>
          <p:nvPr>
            <p:ph idx="1"/>
          </p:nvPr>
        </p:nvSpPr>
        <p:spPr/>
        <p:txBody>
          <a:bodyPr>
            <a:normAutofit/>
          </a:bodyPr>
          <a:lstStyle/>
          <a:p>
            <a:r>
              <a:rPr lang="en-US" altLang="zh-CN" sz="1800" dirty="0">
                <a:latin typeface="Times" panose="02020603050405020304" pitchFamily="18" charset="0"/>
                <a:cs typeface="Times" panose="02020603050405020304" pitchFamily="18" charset="0"/>
              </a:rPr>
              <a:t>By several experiments, we firstly demonstrate that the deep learning method has a great capacity to simulate the beam propagation.</a:t>
            </a:r>
          </a:p>
          <a:p>
            <a:pPr marL="0" indent="0">
              <a:buNone/>
            </a:pPr>
            <a:endParaRPr lang="en-US" altLang="zh-CN" sz="1800" dirty="0">
              <a:latin typeface="Times" panose="02020603050405020304" pitchFamily="18" charset="0"/>
              <a:cs typeface="Times" panose="02020603050405020304" pitchFamily="18" charset="0"/>
            </a:endParaRPr>
          </a:p>
          <a:p>
            <a:r>
              <a:rPr lang="en-US" altLang="zh-CN" sz="1800" dirty="0">
                <a:latin typeface="Times" panose="02020603050405020304" pitchFamily="18" charset="0"/>
                <a:cs typeface="Times" panose="02020603050405020304" pitchFamily="18" charset="0"/>
              </a:rPr>
              <a:t> We propose a frame to calculate the beam diffraction pattern on the tilted plane. And we suggest a coarse-to-fine neural network. Our network shows a great performance for simulating beam propagation . </a:t>
            </a:r>
          </a:p>
          <a:p>
            <a:pPr marL="0" indent="0">
              <a:buNone/>
            </a:pPr>
            <a:endParaRPr lang="en-US" altLang="zh-CN" sz="1800" dirty="0">
              <a:latin typeface="Times" panose="02020603050405020304" pitchFamily="18" charset="0"/>
              <a:cs typeface="Times" panose="02020603050405020304" pitchFamily="18" charset="0"/>
            </a:endParaRPr>
          </a:p>
          <a:p>
            <a:r>
              <a:rPr lang="en-US" altLang="zh-CN" sz="1800" dirty="0">
                <a:latin typeface="Times" panose="02020603050405020304" pitchFamily="18" charset="0"/>
                <a:cs typeface="Times" panose="02020603050405020304" pitchFamily="18" charset="0"/>
              </a:rPr>
              <a:t>We do some explorations to extend our network, and make it suitable for an exterior input, like the tilted angle of the hologram plane.</a:t>
            </a:r>
            <a:endParaRPr lang="zh-CN" altLang="en-US" sz="1800" dirty="0">
              <a:latin typeface="Times" panose="02020603050405020304" pitchFamily="18" charset="0"/>
              <a:cs typeface="Times" panose="02020603050405020304" pitchFamily="18" charset="0"/>
            </a:endParaRPr>
          </a:p>
        </p:txBody>
      </p:sp>
      <p:pic>
        <p:nvPicPr>
          <p:cNvPr id="9" name="音频 8">
            <a:hlinkClick r:id="" action="ppaction://media"/>
            <a:extLst>
              <a:ext uri="{FF2B5EF4-FFF2-40B4-BE49-F238E27FC236}">
                <a16:creationId xmlns:a16="http://schemas.microsoft.com/office/drawing/2014/main" id="{179C69B4-9FD0-42D6-8BAE-05D93680A1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20559554"/>
      </p:ext>
    </p:extLst>
  </p:cSld>
  <p:clrMapOvr>
    <a:masterClrMapping/>
  </p:clrMapOvr>
  <mc:AlternateContent xmlns:mc="http://schemas.openxmlformats.org/markup-compatibility/2006">
    <mc:Choice xmlns:p14="http://schemas.microsoft.com/office/powerpoint/2010/main" Requires="p14">
      <p:transition spd="slow" p14:dur="2000" advTm="40851"/>
    </mc:Choice>
    <mc:Fallback>
      <p:transition spd="slow" advTm="40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3059777" y="2203690"/>
            <a:ext cx="6072446" cy="912537"/>
          </a:xfrm>
        </p:spPr>
        <p:txBody>
          <a:bodyPr>
            <a:normAutofit/>
          </a:bodyPr>
          <a:lstStyle/>
          <a:p>
            <a:pPr algn="ctr"/>
            <a:r>
              <a:rPr lang="en-GB" sz="3600" dirty="0">
                <a:latin typeface="Times" panose="02020603050405020304" pitchFamily="18" charset="0"/>
                <a:cs typeface="Times" panose="02020603050405020304" pitchFamily="18" charset="0"/>
              </a:rPr>
              <a:t>Thanks!!!</a:t>
            </a:r>
          </a:p>
        </p:txBody>
      </p:sp>
      <p:sp>
        <p:nvSpPr>
          <p:cNvPr id="6" name="Foliennummernplatzhalter 5">
            <a:extLst>
              <a:ext uri="{FF2B5EF4-FFF2-40B4-BE49-F238E27FC236}">
                <a16:creationId xmlns:a16="http://schemas.microsoft.com/office/drawing/2014/main" id="{E35E19FD-5184-034A-A7E3-889B5D3EF9A6}"/>
              </a:ext>
            </a:extLst>
          </p:cNvPr>
          <p:cNvSpPr>
            <a:spLocks noGrp="1"/>
          </p:cNvSpPr>
          <p:nvPr>
            <p:ph type="sldNum" sz="quarter" idx="4294967295"/>
          </p:nvPr>
        </p:nvSpPr>
        <p:spPr>
          <a:xfrm>
            <a:off x="9448800" y="6356350"/>
            <a:ext cx="2743200" cy="365125"/>
          </a:xfrm>
        </p:spPr>
        <p:txBody>
          <a:bodyPr/>
          <a:lstStyle/>
          <a:p>
            <a:fld id="{256419CA-0E46-C349-9D39-FB792803335C}" type="slidenum">
              <a:rPr lang="de-DE" smtClean="0"/>
              <a:pPr/>
              <a:t>18</a:t>
            </a:fld>
            <a:endParaRPr lang="de-DE"/>
          </a:p>
        </p:txBody>
      </p:sp>
      <p:pic>
        <p:nvPicPr>
          <p:cNvPr id="4" name="音频 3">
            <a:hlinkClick r:id="" action="ppaction://media"/>
            <a:extLst>
              <a:ext uri="{FF2B5EF4-FFF2-40B4-BE49-F238E27FC236}">
                <a16:creationId xmlns:a16="http://schemas.microsoft.com/office/drawing/2014/main" id="{89D2FD32-3F10-4F82-A069-19B05F7CF9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54066182"/>
      </p:ext>
    </p:extLst>
  </p:cSld>
  <p:clrMapOvr>
    <a:masterClrMapping/>
  </p:clrMapOvr>
  <mc:AlternateContent xmlns:mc="http://schemas.openxmlformats.org/markup-compatibility/2006">
    <mc:Choice xmlns:p14="http://schemas.microsoft.com/office/powerpoint/2010/main" Requires="p14">
      <p:transition spd="slow" p14:dur="2000" advTm="4939"/>
    </mc:Choice>
    <mc:Fallback>
      <p:transition spd="slow" advTm="4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4130497" y="2203690"/>
            <a:ext cx="3931005" cy="912537"/>
          </a:xfrm>
        </p:spPr>
        <p:txBody>
          <a:bodyPr>
            <a:normAutofit fontScale="90000"/>
          </a:bodyPr>
          <a:lstStyle/>
          <a:p>
            <a:pPr algn="ctr"/>
            <a:r>
              <a:rPr lang="en-GB" sz="3600" dirty="0">
                <a:latin typeface="Times" panose="02020603050405020304" pitchFamily="18" charset="0"/>
                <a:cs typeface="Times" panose="02020603050405020304" pitchFamily="18" charset="0"/>
              </a:rPr>
              <a:t>Motivation &amp; Goals</a:t>
            </a:r>
          </a:p>
        </p:txBody>
      </p:sp>
      <p:sp>
        <p:nvSpPr>
          <p:cNvPr id="6" name="Foliennummernplatzhalter 5">
            <a:extLst>
              <a:ext uri="{FF2B5EF4-FFF2-40B4-BE49-F238E27FC236}">
                <a16:creationId xmlns:a16="http://schemas.microsoft.com/office/drawing/2014/main" id="{E35E19FD-5184-034A-A7E3-889B5D3EF9A6}"/>
              </a:ext>
            </a:extLst>
          </p:cNvPr>
          <p:cNvSpPr>
            <a:spLocks noGrp="1"/>
          </p:cNvSpPr>
          <p:nvPr>
            <p:ph type="sldNum" sz="quarter" idx="4294967295"/>
          </p:nvPr>
        </p:nvSpPr>
        <p:spPr>
          <a:xfrm>
            <a:off x="9448800" y="6356350"/>
            <a:ext cx="2743200" cy="365125"/>
          </a:xfrm>
        </p:spPr>
        <p:txBody>
          <a:bodyPr/>
          <a:lstStyle/>
          <a:p>
            <a:fld id="{256419CA-0E46-C349-9D39-FB792803335C}" type="slidenum">
              <a:rPr lang="de-DE" smtClean="0"/>
              <a:pPr/>
              <a:t>2</a:t>
            </a:fld>
            <a:endParaRPr lang="de-DE"/>
          </a:p>
        </p:txBody>
      </p:sp>
      <p:pic>
        <p:nvPicPr>
          <p:cNvPr id="7" name="音频 6">
            <a:hlinkClick r:id="" action="ppaction://media"/>
            <a:extLst>
              <a:ext uri="{FF2B5EF4-FFF2-40B4-BE49-F238E27FC236}">
                <a16:creationId xmlns:a16="http://schemas.microsoft.com/office/drawing/2014/main" id="{CC10B205-A454-4FC3-BCAB-524AD5B63D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13802275"/>
      </p:ext>
    </p:extLst>
  </p:cSld>
  <p:clrMapOvr>
    <a:masterClrMapping/>
  </p:clrMapOvr>
  <mc:AlternateContent xmlns:mc="http://schemas.openxmlformats.org/markup-compatibility/2006">
    <mc:Choice xmlns:p14="http://schemas.microsoft.com/office/powerpoint/2010/main" Requires="p14">
      <p:transition spd="slow" p14:dur="2000" advTm="5188"/>
    </mc:Choice>
    <mc:Fallback>
      <p:transition spd="slow" advTm="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 Motivation</a:t>
            </a:r>
            <a:endParaRPr lang="en-GB" sz="2800" dirty="0">
              <a:latin typeface="Times" panose="02020603050405020304" pitchFamily="18" charset="0"/>
              <a:cs typeface="Times" panose="02020603050405020304" pitchFamily="18" charset="0"/>
            </a:endParaRPr>
          </a:p>
        </p:txBody>
      </p:sp>
      <p:sp>
        <p:nvSpPr>
          <p:cNvPr id="6" name="Foliennummernplatzhalter 5">
            <a:extLst>
              <a:ext uri="{FF2B5EF4-FFF2-40B4-BE49-F238E27FC236}">
                <a16:creationId xmlns:a16="http://schemas.microsoft.com/office/drawing/2014/main" id="{FB16FFB3-80AD-654A-B1C6-D0AEB1AE3A75}"/>
              </a:ext>
            </a:extLst>
          </p:cNvPr>
          <p:cNvSpPr>
            <a:spLocks noGrp="1"/>
          </p:cNvSpPr>
          <p:nvPr>
            <p:ph type="sldNum" sz="quarter" idx="12"/>
          </p:nvPr>
        </p:nvSpPr>
        <p:spPr>
          <a:xfrm>
            <a:off x="8610600" y="6356350"/>
            <a:ext cx="2743200" cy="365125"/>
          </a:xfrm>
        </p:spPr>
        <p:txBody>
          <a:bodyPr/>
          <a:lstStyle/>
          <a:p>
            <a:fld id="{256419CA-0E46-C349-9D39-FB792803335C}" type="slidenum">
              <a:rPr lang="de-DE" smtClean="0"/>
              <a:t>3</a:t>
            </a:fld>
            <a:endParaRPr lang="de-DE" dirty="0"/>
          </a:p>
        </p:txBody>
      </p:sp>
      <p:pic>
        <p:nvPicPr>
          <p:cNvPr id="7" name="内容占位符 6">
            <a:extLst>
              <a:ext uri="{FF2B5EF4-FFF2-40B4-BE49-F238E27FC236}">
                <a16:creationId xmlns:a16="http://schemas.microsoft.com/office/drawing/2014/main" id="{10B86517-96FF-4C3D-895E-AD4E84450AB5}"/>
              </a:ext>
            </a:extLst>
          </p:cNvPr>
          <p:cNvPicPr>
            <a:picLocks noGrp="1" noChangeAspect="1"/>
          </p:cNvPicPr>
          <p:nvPr>
            <p:ph idx="1"/>
          </p:nvPr>
        </p:nvPicPr>
        <p:blipFill>
          <a:blip r:embed="rId4"/>
          <a:stretch>
            <a:fillRect/>
          </a:stretch>
        </p:blipFill>
        <p:spPr>
          <a:xfrm>
            <a:off x="838201" y="1695451"/>
            <a:ext cx="4627033" cy="2339221"/>
          </a:xfrm>
        </p:spPr>
      </p:pic>
      <p:pic>
        <p:nvPicPr>
          <p:cNvPr id="9" name="图片 8">
            <a:extLst>
              <a:ext uri="{FF2B5EF4-FFF2-40B4-BE49-F238E27FC236}">
                <a16:creationId xmlns:a16="http://schemas.microsoft.com/office/drawing/2014/main" id="{7A65FE70-316D-4220-9DF2-9EA04805F2A9}"/>
              </a:ext>
            </a:extLst>
          </p:cNvPr>
          <p:cNvPicPr>
            <a:picLocks noChangeAspect="1"/>
          </p:cNvPicPr>
          <p:nvPr/>
        </p:nvPicPr>
        <p:blipFill>
          <a:blip r:embed="rId5"/>
          <a:stretch>
            <a:fillRect/>
          </a:stretch>
        </p:blipFill>
        <p:spPr>
          <a:xfrm>
            <a:off x="6216413" y="1481915"/>
            <a:ext cx="4624748" cy="2637598"/>
          </a:xfrm>
          <a:prstGeom prst="rect">
            <a:avLst/>
          </a:prstGeom>
        </p:spPr>
      </p:pic>
      <p:sp>
        <p:nvSpPr>
          <p:cNvPr id="10" name="文本框 9">
            <a:extLst>
              <a:ext uri="{FF2B5EF4-FFF2-40B4-BE49-F238E27FC236}">
                <a16:creationId xmlns:a16="http://schemas.microsoft.com/office/drawing/2014/main" id="{92011EA6-AEA6-4778-AD27-AF373969A668}"/>
              </a:ext>
            </a:extLst>
          </p:cNvPr>
          <p:cNvSpPr txBox="1"/>
          <p:nvPr/>
        </p:nvSpPr>
        <p:spPr>
          <a:xfrm>
            <a:off x="1521816" y="4235441"/>
            <a:ext cx="2356701" cy="367646"/>
          </a:xfrm>
          <a:prstGeom prst="rect">
            <a:avLst/>
          </a:prstGeom>
          <a:noFill/>
        </p:spPr>
        <p:txBody>
          <a:bodyPr wrap="square" rtlCol="0">
            <a:spAutoFit/>
          </a:bodyPr>
          <a:lstStyle/>
          <a:p>
            <a:pPr algn="ctr"/>
            <a:r>
              <a:rPr lang="en-US" altLang="zh-CN" dirty="0" err="1">
                <a:latin typeface="Times" panose="02020603050405020304" pitchFamily="18" charset="0"/>
                <a:cs typeface="Times" panose="02020603050405020304" pitchFamily="18" charset="0"/>
              </a:rPr>
              <a:t>Lensless</a:t>
            </a:r>
            <a:r>
              <a:rPr lang="en-US" altLang="zh-CN" dirty="0">
                <a:latin typeface="Times" panose="02020603050405020304" pitchFamily="18" charset="0"/>
                <a:cs typeface="Times" panose="02020603050405020304" pitchFamily="18" charset="0"/>
              </a:rPr>
              <a:t> camera</a:t>
            </a:r>
            <a:endParaRPr lang="zh-CN" altLang="en-US" dirty="0">
              <a:latin typeface="Times" panose="02020603050405020304" pitchFamily="18" charset="0"/>
              <a:cs typeface="Times" panose="02020603050405020304" pitchFamily="18" charset="0"/>
            </a:endParaRPr>
          </a:p>
        </p:txBody>
      </p:sp>
      <p:sp>
        <p:nvSpPr>
          <p:cNvPr id="13" name="文本框 12">
            <a:extLst>
              <a:ext uri="{FF2B5EF4-FFF2-40B4-BE49-F238E27FC236}">
                <a16:creationId xmlns:a16="http://schemas.microsoft.com/office/drawing/2014/main" id="{8BAB1CD4-FDD5-45F5-ADB2-F8DABC54CA24}"/>
              </a:ext>
            </a:extLst>
          </p:cNvPr>
          <p:cNvSpPr txBox="1"/>
          <p:nvPr/>
        </p:nvSpPr>
        <p:spPr>
          <a:xfrm>
            <a:off x="6216413" y="4233755"/>
            <a:ext cx="4453771" cy="369332"/>
          </a:xfrm>
          <a:prstGeom prst="rect">
            <a:avLst/>
          </a:prstGeom>
          <a:noFill/>
        </p:spPr>
        <p:txBody>
          <a:bodyPr wrap="square" rtlCol="0">
            <a:spAutoFit/>
          </a:bodyPr>
          <a:lstStyle/>
          <a:p>
            <a:pPr algn="ctr"/>
            <a:r>
              <a:rPr lang="en-US" altLang="zh-CN" dirty="0">
                <a:latin typeface="Times" panose="02020603050405020304" pitchFamily="18" charset="0"/>
                <a:cs typeface="Times" panose="02020603050405020304" pitchFamily="18" charset="0"/>
              </a:rPr>
              <a:t>computer-generated holography (CGH)</a:t>
            </a:r>
            <a:endParaRPr lang="zh-CN" altLang="en-US" dirty="0">
              <a:latin typeface="Times" panose="02020603050405020304" pitchFamily="18" charset="0"/>
              <a:cs typeface="Times" panose="02020603050405020304" pitchFamily="18" charset="0"/>
            </a:endParaRPr>
          </a:p>
        </p:txBody>
      </p:sp>
      <p:pic>
        <p:nvPicPr>
          <p:cNvPr id="19" name="音频 18">
            <a:hlinkClick r:id="" action="ppaction://media"/>
            <a:extLst>
              <a:ext uri="{FF2B5EF4-FFF2-40B4-BE49-F238E27FC236}">
                <a16:creationId xmlns:a16="http://schemas.microsoft.com/office/drawing/2014/main" id="{1E103FD8-1175-49F4-A2C0-3C9B990E5E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98850018"/>
      </p:ext>
    </p:extLst>
  </p:cSld>
  <p:clrMapOvr>
    <a:masterClrMapping/>
  </p:clrMapOvr>
  <mc:AlternateContent xmlns:mc="http://schemas.openxmlformats.org/markup-compatibility/2006">
    <mc:Choice xmlns:p14="http://schemas.microsoft.com/office/powerpoint/2010/main" Requires="p14">
      <p:transition spd="slow" p14:dur="2000" advTm="35249"/>
    </mc:Choice>
    <mc:Fallback>
      <p:transition spd="slow" advTm="35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 Goals</a:t>
            </a:r>
            <a:endParaRPr lang="en-GB" sz="2800" dirty="0">
              <a:latin typeface="Times" panose="02020603050405020304" pitchFamily="18" charset="0"/>
              <a:cs typeface="Times" panose="02020603050405020304" pitchFamily="18" charset="0"/>
            </a:endParaRPr>
          </a:p>
        </p:txBody>
      </p:sp>
      <p:sp>
        <p:nvSpPr>
          <p:cNvPr id="6" name="Foliennummernplatzhalter 5">
            <a:extLst>
              <a:ext uri="{FF2B5EF4-FFF2-40B4-BE49-F238E27FC236}">
                <a16:creationId xmlns:a16="http://schemas.microsoft.com/office/drawing/2014/main" id="{FB16FFB3-80AD-654A-B1C6-D0AEB1AE3A75}"/>
              </a:ext>
            </a:extLst>
          </p:cNvPr>
          <p:cNvSpPr>
            <a:spLocks noGrp="1"/>
          </p:cNvSpPr>
          <p:nvPr>
            <p:ph type="sldNum" sz="quarter" idx="12"/>
          </p:nvPr>
        </p:nvSpPr>
        <p:spPr>
          <a:xfrm>
            <a:off x="8610600" y="6356350"/>
            <a:ext cx="2743200" cy="365125"/>
          </a:xfrm>
        </p:spPr>
        <p:txBody>
          <a:bodyPr/>
          <a:lstStyle/>
          <a:p>
            <a:fld id="{256419CA-0E46-C349-9D39-FB792803335C}" type="slidenum">
              <a:rPr lang="de-DE" smtClean="0"/>
              <a:t>4</a:t>
            </a:fld>
            <a:endParaRPr lang="de-DE" dirty="0"/>
          </a:p>
        </p:txBody>
      </p:sp>
      <p:sp>
        <p:nvSpPr>
          <p:cNvPr id="12" name="内容占位符 11">
            <a:extLst>
              <a:ext uri="{FF2B5EF4-FFF2-40B4-BE49-F238E27FC236}">
                <a16:creationId xmlns:a16="http://schemas.microsoft.com/office/drawing/2014/main" id="{8F936928-CAA0-4DD5-8B3C-2A80ED2C5AE3}"/>
              </a:ext>
            </a:extLst>
          </p:cNvPr>
          <p:cNvSpPr>
            <a:spLocks noGrp="1"/>
          </p:cNvSpPr>
          <p:nvPr>
            <p:ph idx="1"/>
          </p:nvPr>
        </p:nvSpPr>
        <p:spPr>
          <a:xfrm>
            <a:off x="838200" y="1825625"/>
            <a:ext cx="10515600" cy="341632"/>
          </a:xfrm>
          <a:prstGeom prst="rect">
            <a:avLst/>
          </a:prstGeom>
        </p:spPr>
        <p:txBody>
          <a:bodyPr wrap="square">
            <a:spAutoFit/>
          </a:bodyPr>
          <a:lstStyle/>
          <a:p>
            <a:r>
              <a:rPr lang="en-US" altLang="zh-CN" sz="1800" dirty="0">
                <a:latin typeface="Times" panose="02020603050405020304" pitchFamily="18" charset="0"/>
                <a:cs typeface="Times" panose="02020603050405020304" pitchFamily="18" charset="0"/>
              </a:rPr>
              <a:t>Simulate the</a:t>
            </a:r>
            <a:r>
              <a:rPr lang="zh-CN" altLang="en-US" sz="1800" dirty="0">
                <a:latin typeface="Times" panose="02020603050405020304" pitchFamily="18" charset="0"/>
                <a:cs typeface="Times" panose="02020603050405020304" pitchFamily="18" charset="0"/>
              </a:rPr>
              <a:t> </a:t>
            </a:r>
            <a:r>
              <a:rPr lang="en-US" altLang="zh-CN" sz="1800" dirty="0">
                <a:latin typeface="Times" panose="02020603050405020304" pitchFamily="18" charset="0"/>
                <a:cs typeface="Times" panose="02020603050405020304" pitchFamily="18" charset="0"/>
              </a:rPr>
              <a:t>beam propagation on the tilted plane by a DL method.</a:t>
            </a:r>
            <a:endParaRPr lang="zh-CN" altLang="en-US" sz="1800" dirty="0">
              <a:latin typeface="Times" panose="02020603050405020304" pitchFamily="18" charset="0"/>
              <a:cs typeface="Times" panose="02020603050405020304" pitchFamily="18" charset="0"/>
            </a:endParaRPr>
          </a:p>
        </p:txBody>
      </p:sp>
      <p:pic>
        <p:nvPicPr>
          <p:cNvPr id="5" name="图片 4">
            <a:extLst>
              <a:ext uri="{FF2B5EF4-FFF2-40B4-BE49-F238E27FC236}">
                <a16:creationId xmlns:a16="http://schemas.microsoft.com/office/drawing/2014/main" id="{CBB03AB8-BD1F-40EC-AA39-5440B1AD77EB}"/>
              </a:ext>
            </a:extLst>
          </p:cNvPr>
          <p:cNvPicPr>
            <a:picLocks noChangeAspect="1"/>
          </p:cNvPicPr>
          <p:nvPr/>
        </p:nvPicPr>
        <p:blipFill>
          <a:blip r:embed="rId4"/>
          <a:stretch>
            <a:fillRect/>
          </a:stretch>
        </p:blipFill>
        <p:spPr>
          <a:xfrm>
            <a:off x="838200" y="2516000"/>
            <a:ext cx="4015154" cy="3253659"/>
          </a:xfrm>
          <a:prstGeom prst="rect">
            <a:avLst/>
          </a:prstGeom>
        </p:spPr>
      </p:pic>
      <p:pic>
        <p:nvPicPr>
          <p:cNvPr id="18" name="音频 17">
            <a:hlinkClick r:id="" action="ppaction://media"/>
            <a:extLst>
              <a:ext uri="{FF2B5EF4-FFF2-40B4-BE49-F238E27FC236}">
                <a16:creationId xmlns:a16="http://schemas.microsoft.com/office/drawing/2014/main" id="{44F1F6C3-FE74-41B0-AAD2-E96B4A7ED2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52198482"/>
      </p:ext>
    </p:extLst>
  </p:cSld>
  <p:clrMapOvr>
    <a:masterClrMapping/>
  </p:clrMapOvr>
  <mc:AlternateContent xmlns:mc="http://schemas.openxmlformats.org/markup-compatibility/2006">
    <mc:Choice xmlns:p14="http://schemas.microsoft.com/office/powerpoint/2010/main" Requires="p14">
      <p:transition spd="slow" p14:dur="2000" advTm="49300"/>
    </mc:Choice>
    <mc:Fallback>
      <p:transition spd="slow" advTm="49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4130497" y="2203690"/>
            <a:ext cx="3931005" cy="912537"/>
          </a:xfrm>
        </p:spPr>
        <p:txBody>
          <a:bodyPr>
            <a:normAutofit/>
          </a:bodyPr>
          <a:lstStyle/>
          <a:p>
            <a:pPr algn="ctr"/>
            <a:r>
              <a:rPr lang="en-GB" sz="3600" dirty="0">
                <a:latin typeface="Times" panose="02020603050405020304" pitchFamily="18" charset="0"/>
                <a:cs typeface="Times" panose="02020603050405020304" pitchFamily="18" charset="0"/>
              </a:rPr>
              <a:t>Methodology</a:t>
            </a:r>
          </a:p>
        </p:txBody>
      </p:sp>
      <p:sp>
        <p:nvSpPr>
          <p:cNvPr id="6" name="Foliennummernplatzhalter 5">
            <a:extLst>
              <a:ext uri="{FF2B5EF4-FFF2-40B4-BE49-F238E27FC236}">
                <a16:creationId xmlns:a16="http://schemas.microsoft.com/office/drawing/2014/main" id="{E35E19FD-5184-034A-A7E3-889B5D3EF9A6}"/>
              </a:ext>
            </a:extLst>
          </p:cNvPr>
          <p:cNvSpPr>
            <a:spLocks noGrp="1"/>
          </p:cNvSpPr>
          <p:nvPr>
            <p:ph type="sldNum" sz="quarter" idx="4294967295"/>
          </p:nvPr>
        </p:nvSpPr>
        <p:spPr>
          <a:xfrm>
            <a:off x="9448800" y="6356350"/>
            <a:ext cx="2743200" cy="365125"/>
          </a:xfrm>
        </p:spPr>
        <p:txBody>
          <a:bodyPr/>
          <a:lstStyle/>
          <a:p>
            <a:fld id="{256419CA-0E46-C349-9D39-FB792803335C}" type="slidenum">
              <a:rPr lang="de-DE" smtClean="0"/>
              <a:pPr/>
              <a:t>5</a:t>
            </a:fld>
            <a:endParaRPr lang="de-DE"/>
          </a:p>
        </p:txBody>
      </p:sp>
      <p:pic>
        <p:nvPicPr>
          <p:cNvPr id="4" name="音频 3">
            <a:hlinkClick r:id="" action="ppaction://media"/>
            <a:extLst>
              <a:ext uri="{FF2B5EF4-FFF2-40B4-BE49-F238E27FC236}">
                <a16:creationId xmlns:a16="http://schemas.microsoft.com/office/drawing/2014/main" id="{857E2243-6B50-4F20-9BB8-A7DC3FBF70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6772898"/>
      </p:ext>
    </p:extLst>
  </p:cSld>
  <p:clrMapOvr>
    <a:masterClrMapping/>
  </p:clrMapOvr>
  <mc:AlternateContent xmlns:mc="http://schemas.openxmlformats.org/markup-compatibility/2006">
    <mc:Choice xmlns:p14="http://schemas.microsoft.com/office/powerpoint/2010/main" Requires="p14">
      <p:transition spd="slow" p14:dur="2000" advTm="4157"/>
    </mc:Choice>
    <mc:Fallback>
      <p:transition spd="slow" advTm="4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 Synthesized Dataset</a:t>
            </a:r>
            <a:endParaRPr lang="en-GB" sz="2800" dirty="0">
              <a:latin typeface="Times" panose="02020603050405020304" pitchFamily="18" charset="0"/>
              <a:cs typeface="Times" panose="02020603050405020304" pitchFamily="18" charset="0"/>
            </a:endParaRPr>
          </a:p>
        </p:txBody>
      </p:sp>
      <p:sp>
        <p:nvSpPr>
          <p:cNvPr id="6" name="Foliennummernplatzhalter 5">
            <a:extLst>
              <a:ext uri="{FF2B5EF4-FFF2-40B4-BE49-F238E27FC236}">
                <a16:creationId xmlns:a16="http://schemas.microsoft.com/office/drawing/2014/main" id="{FB16FFB3-80AD-654A-B1C6-D0AEB1AE3A75}"/>
              </a:ext>
            </a:extLst>
          </p:cNvPr>
          <p:cNvSpPr>
            <a:spLocks noGrp="1"/>
          </p:cNvSpPr>
          <p:nvPr>
            <p:ph type="sldNum" sz="quarter" idx="12"/>
          </p:nvPr>
        </p:nvSpPr>
        <p:spPr>
          <a:xfrm>
            <a:off x="8610600" y="6356350"/>
            <a:ext cx="2743200" cy="365125"/>
          </a:xfrm>
        </p:spPr>
        <p:txBody>
          <a:bodyPr/>
          <a:lstStyle/>
          <a:p>
            <a:fld id="{256419CA-0E46-C349-9D39-FB792803335C}" type="slidenum">
              <a:rPr lang="de-DE" smtClean="0"/>
              <a:t>6</a:t>
            </a:fld>
            <a:endParaRPr lang="de-DE" dirty="0"/>
          </a:p>
        </p:txBody>
      </p:sp>
      <p:pic>
        <p:nvPicPr>
          <p:cNvPr id="12" name="内容占位符 11">
            <a:extLst>
              <a:ext uri="{FF2B5EF4-FFF2-40B4-BE49-F238E27FC236}">
                <a16:creationId xmlns:a16="http://schemas.microsoft.com/office/drawing/2014/main" id="{66E4650D-120D-46AB-91F9-8E07B6F53EAE}"/>
              </a:ext>
            </a:extLst>
          </p:cNvPr>
          <p:cNvPicPr>
            <a:picLocks noGrp="1" noChangeAspect="1"/>
          </p:cNvPicPr>
          <p:nvPr>
            <p:ph idx="1"/>
          </p:nvPr>
        </p:nvPicPr>
        <p:blipFill>
          <a:blip r:embed="rId4"/>
          <a:stretch>
            <a:fillRect/>
          </a:stretch>
        </p:blipFill>
        <p:spPr>
          <a:xfrm>
            <a:off x="838200" y="1690688"/>
            <a:ext cx="5712585" cy="4351338"/>
          </a:xfrm>
          <a:prstGeom prst="rect">
            <a:avLst/>
          </a:prstGeom>
        </p:spPr>
      </p:pic>
      <p:sp>
        <p:nvSpPr>
          <p:cNvPr id="18" name="文本框 17">
            <a:extLst>
              <a:ext uri="{FF2B5EF4-FFF2-40B4-BE49-F238E27FC236}">
                <a16:creationId xmlns:a16="http://schemas.microsoft.com/office/drawing/2014/main" id="{E5DCB698-D0E3-4494-9214-D05CAB1AF272}"/>
              </a:ext>
            </a:extLst>
          </p:cNvPr>
          <p:cNvSpPr txBox="1"/>
          <p:nvPr/>
        </p:nvSpPr>
        <p:spPr>
          <a:xfrm>
            <a:off x="6693031" y="1913641"/>
            <a:ext cx="4733798" cy="2862322"/>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Generate the database by the traditional mathematic method (the fast rotation angular spectrum algorithm)</a:t>
            </a:r>
          </a:p>
          <a:p>
            <a:endParaRPr lang="en-US" altLang="zh-CN" dirty="0">
              <a:latin typeface="Times" panose="02020603050405020304" pitchFamily="18" charset="0"/>
              <a:cs typeface="Times" panose="02020603050405020304" pitchFamily="18" charset="0"/>
            </a:endParaRPr>
          </a:p>
          <a:p>
            <a:r>
              <a:rPr lang="en-US" altLang="zh-CN" dirty="0">
                <a:latin typeface="Times" panose="02020603050405020304" pitchFamily="18" charset="0"/>
                <a:cs typeface="Times" panose="02020603050405020304" pitchFamily="18" charset="0"/>
              </a:rPr>
              <a:t>Actually, it is not the final result of the beam diffraction. And we eliminate the carrier frequency here. Because the non carrier frequency results look more meaningful for easily training our model. And this factor could be compensate later.</a:t>
            </a:r>
            <a:endParaRPr lang="zh-CN" altLang="en-US" dirty="0">
              <a:latin typeface="Times" panose="02020603050405020304" pitchFamily="18" charset="0"/>
              <a:cs typeface="Times" panose="02020603050405020304" pitchFamily="18" charset="0"/>
            </a:endParaRPr>
          </a:p>
        </p:txBody>
      </p:sp>
      <p:pic>
        <p:nvPicPr>
          <p:cNvPr id="24" name="音频 23">
            <a:hlinkClick r:id="" action="ppaction://media"/>
            <a:extLst>
              <a:ext uri="{FF2B5EF4-FFF2-40B4-BE49-F238E27FC236}">
                <a16:creationId xmlns:a16="http://schemas.microsoft.com/office/drawing/2014/main" id="{2631C448-6C79-41CB-997D-0CF4840516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10148121"/>
      </p:ext>
    </p:extLst>
  </p:cSld>
  <p:clrMapOvr>
    <a:masterClrMapping/>
  </p:clrMapOvr>
  <mc:AlternateContent xmlns:mc="http://schemas.openxmlformats.org/markup-compatibility/2006">
    <mc:Choice xmlns:p14="http://schemas.microsoft.com/office/powerpoint/2010/main" Requires="p14">
      <p:transition spd="slow" p14:dur="2000" advTm="35005"/>
    </mc:Choice>
    <mc:Fallback>
      <p:transition spd="slow" advTm="35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Neural Network</a:t>
            </a:r>
            <a:endParaRPr lang="en-GB" sz="2800" dirty="0">
              <a:latin typeface="Times" panose="02020603050405020304" pitchFamily="18" charset="0"/>
              <a:cs typeface="Times" panose="02020603050405020304" pitchFamily="18" charset="0"/>
            </a:endParaRPr>
          </a:p>
        </p:txBody>
      </p:sp>
      <p:sp>
        <p:nvSpPr>
          <p:cNvPr id="6" name="Foliennummernplatzhalter 5">
            <a:extLst>
              <a:ext uri="{FF2B5EF4-FFF2-40B4-BE49-F238E27FC236}">
                <a16:creationId xmlns:a16="http://schemas.microsoft.com/office/drawing/2014/main" id="{FB16FFB3-80AD-654A-B1C6-D0AEB1AE3A75}"/>
              </a:ext>
            </a:extLst>
          </p:cNvPr>
          <p:cNvSpPr>
            <a:spLocks noGrp="1"/>
          </p:cNvSpPr>
          <p:nvPr>
            <p:ph type="sldNum" sz="quarter" idx="12"/>
          </p:nvPr>
        </p:nvSpPr>
        <p:spPr>
          <a:xfrm>
            <a:off x="8610600" y="6356350"/>
            <a:ext cx="2743200" cy="365125"/>
          </a:xfrm>
        </p:spPr>
        <p:txBody>
          <a:bodyPr/>
          <a:lstStyle/>
          <a:p>
            <a:fld id="{256419CA-0E46-C349-9D39-FB792803335C}" type="slidenum">
              <a:rPr lang="de-DE" smtClean="0"/>
              <a:t>7</a:t>
            </a:fld>
            <a:endParaRPr lang="de-DE" dirty="0"/>
          </a:p>
        </p:txBody>
      </p:sp>
      <p:pic>
        <p:nvPicPr>
          <p:cNvPr id="10" name="内容占位符 9">
            <a:extLst>
              <a:ext uri="{FF2B5EF4-FFF2-40B4-BE49-F238E27FC236}">
                <a16:creationId xmlns:a16="http://schemas.microsoft.com/office/drawing/2014/main" id="{AE1859D3-281D-4950-A378-831067AB990E}"/>
              </a:ext>
            </a:extLst>
          </p:cNvPr>
          <p:cNvPicPr>
            <a:picLocks noGrp="1" noChangeAspect="1"/>
          </p:cNvPicPr>
          <p:nvPr>
            <p:ph idx="1"/>
          </p:nvPr>
        </p:nvPicPr>
        <p:blipFill rotWithShape="1">
          <a:blip r:embed="rId4"/>
          <a:srcRect b="20734"/>
          <a:stretch/>
        </p:blipFill>
        <p:spPr>
          <a:xfrm>
            <a:off x="838200" y="1690688"/>
            <a:ext cx="5257800" cy="1744416"/>
          </a:xfrm>
          <a:prstGeom prst="rect">
            <a:avLst/>
          </a:prstGeom>
        </p:spPr>
      </p:pic>
      <p:pic>
        <p:nvPicPr>
          <p:cNvPr id="11" name="图片 10">
            <a:extLst>
              <a:ext uri="{FF2B5EF4-FFF2-40B4-BE49-F238E27FC236}">
                <a16:creationId xmlns:a16="http://schemas.microsoft.com/office/drawing/2014/main" id="{AE2E46AE-19C4-4D01-A98F-056A6BD08D89}"/>
              </a:ext>
            </a:extLst>
          </p:cNvPr>
          <p:cNvPicPr>
            <a:picLocks noChangeAspect="1"/>
          </p:cNvPicPr>
          <p:nvPr/>
        </p:nvPicPr>
        <p:blipFill rotWithShape="1">
          <a:blip r:embed="rId5"/>
          <a:srcRect b="12546"/>
          <a:stretch/>
        </p:blipFill>
        <p:spPr>
          <a:xfrm>
            <a:off x="947779" y="4005873"/>
            <a:ext cx="2951467" cy="1816482"/>
          </a:xfrm>
          <a:prstGeom prst="rect">
            <a:avLst/>
          </a:prstGeom>
        </p:spPr>
      </p:pic>
      <p:pic>
        <p:nvPicPr>
          <p:cNvPr id="13" name="图片 12">
            <a:extLst>
              <a:ext uri="{FF2B5EF4-FFF2-40B4-BE49-F238E27FC236}">
                <a16:creationId xmlns:a16="http://schemas.microsoft.com/office/drawing/2014/main" id="{45972FC9-D52E-49B7-8C20-8B54FAA13215}"/>
              </a:ext>
            </a:extLst>
          </p:cNvPr>
          <p:cNvPicPr>
            <a:picLocks noChangeAspect="1"/>
          </p:cNvPicPr>
          <p:nvPr/>
        </p:nvPicPr>
        <p:blipFill>
          <a:blip r:embed="rId6"/>
          <a:stretch>
            <a:fillRect/>
          </a:stretch>
        </p:blipFill>
        <p:spPr>
          <a:xfrm>
            <a:off x="4872655" y="3939692"/>
            <a:ext cx="2446690" cy="1816482"/>
          </a:xfrm>
          <a:prstGeom prst="rect">
            <a:avLst/>
          </a:prstGeom>
        </p:spPr>
      </p:pic>
      <p:pic>
        <p:nvPicPr>
          <p:cNvPr id="14" name="图片 13">
            <a:extLst>
              <a:ext uri="{FF2B5EF4-FFF2-40B4-BE49-F238E27FC236}">
                <a16:creationId xmlns:a16="http://schemas.microsoft.com/office/drawing/2014/main" id="{8808C73D-5936-4AC8-87F3-770581323DB7}"/>
              </a:ext>
            </a:extLst>
          </p:cNvPr>
          <p:cNvPicPr>
            <a:picLocks noChangeAspect="1"/>
          </p:cNvPicPr>
          <p:nvPr/>
        </p:nvPicPr>
        <p:blipFill>
          <a:blip r:embed="rId7"/>
          <a:stretch>
            <a:fillRect/>
          </a:stretch>
        </p:blipFill>
        <p:spPr>
          <a:xfrm>
            <a:off x="7746656" y="4069177"/>
            <a:ext cx="3607144" cy="1748689"/>
          </a:xfrm>
          <a:prstGeom prst="rect">
            <a:avLst/>
          </a:prstGeom>
        </p:spPr>
      </p:pic>
      <p:sp>
        <p:nvSpPr>
          <p:cNvPr id="15" name="左大括号 14">
            <a:extLst>
              <a:ext uri="{FF2B5EF4-FFF2-40B4-BE49-F238E27FC236}">
                <a16:creationId xmlns:a16="http://schemas.microsoft.com/office/drawing/2014/main" id="{072ED5EC-A53E-4081-996A-ED5B872EB943}"/>
              </a:ext>
            </a:extLst>
          </p:cNvPr>
          <p:cNvSpPr/>
          <p:nvPr/>
        </p:nvSpPr>
        <p:spPr>
          <a:xfrm rot="5400000">
            <a:off x="5861462" y="-1478577"/>
            <a:ext cx="442754" cy="10270120"/>
          </a:xfrm>
          <a:prstGeom prst="leftBrace">
            <a:avLst>
              <a:gd name="adj1" fmla="val 8333"/>
              <a:gd name="adj2" fmla="val 87947"/>
            </a:avLst>
          </a:prstGeom>
          <a:ln w="25400">
            <a:solidFill>
              <a:srgbClr val="FF0000"/>
            </a:solidFill>
            <a:prstDash val="sys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8C3914B3-F473-4A9B-B049-6B399EDF4052}"/>
              </a:ext>
            </a:extLst>
          </p:cNvPr>
          <p:cNvSpPr txBox="1"/>
          <p:nvPr/>
        </p:nvSpPr>
        <p:spPr>
          <a:xfrm>
            <a:off x="6385559" y="1818701"/>
            <a:ext cx="3314621"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Schematic illustration of the pipeline of our model. </a:t>
            </a:r>
            <a:endParaRPr lang="zh-CN" altLang="en-US" dirty="0">
              <a:latin typeface="Times" panose="02020603050405020304" pitchFamily="18" charset="0"/>
              <a:cs typeface="Times" panose="02020603050405020304" pitchFamily="18" charset="0"/>
            </a:endParaRPr>
          </a:p>
        </p:txBody>
      </p:sp>
      <p:sp>
        <p:nvSpPr>
          <p:cNvPr id="17" name="文本框 16">
            <a:extLst>
              <a:ext uri="{FF2B5EF4-FFF2-40B4-BE49-F238E27FC236}">
                <a16:creationId xmlns:a16="http://schemas.microsoft.com/office/drawing/2014/main" id="{7CDB10CE-C545-42B0-9BEC-ABE3CFA0FC1E}"/>
              </a:ext>
            </a:extLst>
          </p:cNvPr>
          <p:cNvSpPr txBox="1"/>
          <p:nvPr/>
        </p:nvSpPr>
        <p:spPr>
          <a:xfrm>
            <a:off x="1471797" y="6023792"/>
            <a:ext cx="1903430" cy="369332"/>
          </a:xfrm>
          <a:prstGeom prst="rect">
            <a:avLst/>
          </a:prstGeom>
          <a:noFill/>
        </p:spPr>
        <p:txBody>
          <a:bodyPr wrap="square" rtlCol="0">
            <a:spAutoFit/>
          </a:bodyPr>
          <a:lstStyle/>
          <a:p>
            <a:pPr algn="ctr"/>
            <a:r>
              <a:rPr lang="en-US" altLang="zh-CN" dirty="0">
                <a:latin typeface="Times" panose="02020603050405020304" pitchFamily="18" charset="0"/>
                <a:cs typeface="Times" panose="02020603050405020304" pitchFamily="18" charset="0"/>
              </a:rPr>
              <a:t>The Coarse Net</a:t>
            </a:r>
            <a:endParaRPr lang="zh-CN" altLang="en-US" dirty="0">
              <a:latin typeface="Times" panose="02020603050405020304" pitchFamily="18" charset="0"/>
              <a:cs typeface="Times" panose="02020603050405020304" pitchFamily="18" charset="0"/>
            </a:endParaRPr>
          </a:p>
        </p:txBody>
      </p:sp>
      <p:sp>
        <p:nvSpPr>
          <p:cNvPr id="19" name="文本框 18">
            <a:extLst>
              <a:ext uri="{FF2B5EF4-FFF2-40B4-BE49-F238E27FC236}">
                <a16:creationId xmlns:a16="http://schemas.microsoft.com/office/drawing/2014/main" id="{10959628-A267-458C-B2F7-C5F042A3F05C}"/>
              </a:ext>
            </a:extLst>
          </p:cNvPr>
          <p:cNvSpPr txBox="1"/>
          <p:nvPr/>
        </p:nvSpPr>
        <p:spPr>
          <a:xfrm>
            <a:off x="4572863" y="5967963"/>
            <a:ext cx="3046274" cy="369332"/>
          </a:xfrm>
          <a:prstGeom prst="rect">
            <a:avLst/>
          </a:prstGeom>
          <a:noFill/>
        </p:spPr>
        <p:txBody>
          <a:bodyPr wrap="square" rtlCol="0">
            <a:spAutoFit/>
          </a:bodyPr>
          <a:lstStyle/>
          <a:p>
            <a:pPr algn="ctr"/>
            <a:r>
              <a:rPr lang="en-US" altLang="zh-CN" dirty="0">
                <a:latin typeface="Times" panose="02020603050405020304" pitchFamily="18" charset="0"/>
                <a:cs typeface="Times" panose="02020603050405020304" pitchFamily="18" charset="0"/>
              </a:rPr>
              <a:t>The Intermediate Supervision</a:t>
            </a:r>
            <a:endParaRPr lang="zh-CN" altLang="en-US" dirty="0">
              <a:latin typeface="Times" panose="02020603050405020304" pitchFamily="18" charset="0"/>
              <a:cs typeface="Times" panose="02020603050405020304" pitchFamily="18" charset="0"/>
            </a:endParaRPr>
          </a:p>
        </p:txBody>
      </p:sp>
      <p:sp>
        <p:nvSpPr>
          <p:cNvPr id="21" name="文本框 20">
            <a:extLst>
              <a:ext uri="{FF2B5EF4-FFF2-40B4-BE49-F238E27FC236}">
                <a16:creationId xmlns:a16="http://schemas.microsoft.com/office/drawing/2014/main" id="{D43B024C-1134-4E14-963C-668FBCA3BD2E}"/>
              </a:ext>
            </a:extLst>
          </p:cNvPr>
          <p:cNvSpPr txBox="1"/>
          <p:nvPr/>
        </p:nvSpPr>
        <p:spPr>
          <a:xfrm>
            <a:off x="8787895" y="5951481"/>
            <a:ext cx="1824570" cy="369332"/>
          </a:xfrm>
          <a:prstGeom prst="rect">
            <a:avLst/>
          </a:prstGeom>
          <a:noFill/>
        </p:spPr>
        <p:txBody>
          <a:bodyPr wrap="square" rtlCol="0">
            <a:spAutoFit/>
          </a:bodyPr>
          <a:lstStyle/>
          <a:p>
            <a:pPr algn="ctr"/>
            <a:r>
              <a:rPr lang="en-US" altLang="zh-CN" dirty="0">
                <a:latin typeface="Times" panose="02020603050405020304" pitchFamily="18" charset="0"/>
                <a:cs typeface="Times" panose="02020603050405020304" pitchFamily="18" charset="0"/>
              </a:rPr>
              <a:t>The Fine Net</a:t>
            </a:r>
            <a:endParaRPr lang="zh-CN" altLang="en-US" dirty="0">
              <a:latin typeface="Times" panose="02020603050405020304" pitchFamily="18" charset="0"/>
              <a:cs typeface="Times" panose="02020603050405020304" pitchFamily="18" charset="0"/>
            </a:endParaRPr>
          </a:p>
        </p:txBody>
      </p:sp>
      <p:pic>
        <p:nvPicPr>
          <p:cNvPr id="22" name="音频 21">
            <a:hlinkClick r:id="" action="ppaction://media"/>
            <a:extLst>
              <a:ext uri="{FF2B5EF4-FFF2-40B4-BE49-F238E27FC236}">
                <a16:creationId xmlns:a16="http://schemas.microsoft.com/office/drawing/2014/main" id="{14437042-A569-43C3-89C5-3A8864A47F1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00391902"/>
      </p:ext>
    </p:extLst>
  </p:cSld>
  <p:clrMapOvr>
    <a:masterClrMapping/>
  </p:clrMapOvr>
  <mc:AlternateContent xmlns:mc="http://schemas.openxmlformats.org/markup-compatibility/2006">
    <mc:Choice xmlns:p14="http://schemas.microsoft.com/office/powerpoint/2010/main" Requires="p14">
      <p:transition spd="slow" p14:dur="2000" advTm="24776"/>
    </mc:Choice>
    <mc:Fallback>
      <p:transition spd="slow" advTm="24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BA993-2A0A-0746-9043-5F647525D0EF}"/>
              </a:ext>
            </a:extLst>
          </p:cNvPr>
          <p:cNvSpPr>
            <a:spLocks noGrp="1"/>
          </p:cNvSpPr>
          <p:nvPr>
            <p:ph type="ctrTitle"/>
          </p:nvPr>
        </p:nvSpPr>
        <p:spPr>
          <a:xfrm>
            <a:off x="3059777" y="2203690"/>
            <a:ext cx="6072446" cy="912537"/>
          </a:xfrm>
        </p:spPr>
        <p:txBody>
          <a:bodyPr>
            <a:normAutofit/>
          </a:bodyPr>
          <a:lstStyle/>
          <a:p>
            <a:pPr algn="ctr"/>
            <a:r>
              <a:rPr lang="en-GB" sz="3600" dirty="0">
                <a:latin typeface="Times" panose="02020603050405020304" pitchFamily="18" charset="0"/>
                <a:cs typeface="Times" panose="02020603050405020304" pitchFamily="18" charset="0"/>
              </a:rPr>
              <a:t>Experiments And Evaluation</a:t>
            </a:r>
          </a:p>
        </p:txBody>
      </p:sp>
      <p:sp>
        <p:nvSpPr>
          <p:cNvPr id="6" name="Foliennummernplatzhalter 5">
            <a:extLst>
              <a:ext uri="{FF2B5EF4-FFF2-40B4-BE49-F238E27FC236}">
                <a16:creationId xmlns:a16="http://schemas.microsoft.com/office/drawing/2014/main" id="{E35E19FD-5184-034A-A7E3-889B5D3EF9A6}"/>
              </a:ext>
            </a:extLst>
          </p:cNvPr>
          <p:cNvSpPr>
            <a:spLocks noGrp="1"/>
          </p:cNvSpPr>
          <p:nvPr>
            <p:ph type="sldNum" sz="quarter" idx="4294967295"/>
          </p:nvPr>
        </p:nvSpPr>
        <p:spPr>
          <a:xfrm>
            <a:off x="9448800" y="6356350"/>
            <a:ext cx="2743200" cy="365125"/>
          </a:xfrm>
        </p:spPr>
        <p:txBody>
          <a:bodyPr/>
          <a:lstStyle/>
          <a:p>
            <a:fld id="{256419CA-0E46-C349-9D39-FB792803335C}" type="slidenum">
              <a:rPr lang="de-DE" smtClean="0"/>
              <a:pPr/>
              <a:t>8</a:t>
            </a:fld>
            <a:endParaRPr lang="de-DE"/>
          </a:p>
        </p:txBody>
      </p:sp>
      <p:pic>
        <p:nvPicPr>
          <p:cNvPr id="4" name="音频 3">
            <a:hlinkClick r:id="" action="ppaction://media"/>
            <a:extLst>
              <a:ext uri="{FF2B5EF4-FFF2-40B4-BE49-F238E27FC236}">
                <a16:creationId xmlns:a16="http://schemas.microsoft.com/office/drawing/2014/main" id="{D555D584-E50C-4735-8199-50BEBAD5AB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42751764"/>
      </p:ext>
    </p:extLst>
  </p:cSld>
  <p:clrMapOvr>
    <a:masterClrMapping/>
  </p:clrMapOvr>
  <mc:AlternateContent xmlns:mc="http://schemas.openxmlformats.org/markup-compatibility/2006">
    <mc:Choice xmlns:p14="http://schemas.microsoft.com/office/powerpoint/2010/main" Requires="p14">
      <p:transition spd="slow" p14:dur="2000" advTm="5258"/>
    </mc:Choice>
    <mc:Fallback>
      <p:transition spd="slow" advTm="5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E8E17-8528-7843-8128-8E8C1284E0C6}"/>
              </a:ext>
            </a:extLst>
          </p:cNvPr>
          <p:cNvSpPr>
            <a:spLocks noGrp="1"/>
          </p:cNvSpPr>
          <p:nvPr>
            <p:ph type="title"/>
          </p:nvPr>
        </p:nvSpPr>
        <p:spPr>
          <a:xfrm>
            <a:off x="838200" y="365125"/>
            <a:ext cx="10515600" cy="1325563"/>
          </a:xfrm>
        </p:spPr>
        <p:txBody>
          <a:bodyPr>
            <a:normAutofit/>
          </a:bodyPr>
          <a:lstStyle/>
          <a:p>
            <a:r>
              <a:rPr lang="en-US" altLang="zh-CN" sz="2800" dirty="0">
                <a:latin typeface="Times" panose="02020603050405020304" pitchFamily="18" charset="0"/>
                <a:cs typeface="Times" panose="02020603050405020304" pitchFamily="18" charset="0"/>
              </a:rPr>
              <a:t> Qualitative Results</a:t>
            </a:r>
            <a:endParaRPr lang="en-GB" sz="2800" dirty="0">
              <a:latin typeface="Times" panose="02020603050405020304" pitchFamily="18" charset="0"/>
              <a:cs typeface="Times" panose="02020603050405020304" pitchFamily="18" charset="0"/>
            </a:endParaRPr>
          </a:p>
        </p:txBody>
      </p:sp>
      <p:sp>
        <p:nvSpPr>
          <p:cNvPr id="6" name="Foliennummernplatzhalter 5">
            <a:extLst>
              <a:ext uri="{FF2B5EF4-FFF2-40B4-BE49-F238E27FC236}">
                <a16:creationId xmlns:a16="http://schemas.microsoft.com/office/drawing/2014/main" id="{FB16FFB3-80AD-654A-B1C6-D0AEB1AE3A75}"/>
              </a:ext>
            </a:extLst>
          </p:cNvPr>
          <p:cNvSpPr>
            <a:spLocks noGrp="1"/>
          </p:cNvSpPr>
          <p:nvPr>
            <p:ph type="sldNum" sz="quarter" idx="12"/>
          </p:nvPr>
        </p:nvSpPr>
        <p:spPr>
          <a:xfrm>
            <a:off x="8610600" y="6356350"/>
            <a:ext cx="2743200" cy="365125"/>
          </a:xfrm>
        </p:spPr>
        <p:txBody>
          <a:bodyPr/>
          <a:lstStyle/>
          <a:p>
            <a:fld id="{256419CA-0E46-C349-9D39-FB792803335C}" type="slidenum">
              <a:rPr lang="de-DE" smtClean="0"/>
              <a:t>9</a:t>
            </a:fld>
            <a:endParaRPr lang="de-DE" dirty="0"/>
          </a:p>
        </p:txBody>
      </p:sp>
      <p:pic>
        <p:nvPicPr>
          <p:cNvPr id="12" name="内容占位符 11">
            <a:extLst>
              <a:ext uri="{FF2B5EF4-FFF2-40B4-BE49-F238E27FC236}">
                <a16:creationId xmlns:a16="http://schemas.microsoft.com/office/drawing/2014/main" id="{5AABAF6B-A843-4649-BD4E-96DD11A07A75}"/>
              </a:ext>
            </a:extLst>
          </p:cNvPr>
          <p:cNvPicPr>
            <a:picLocks noGrp="1" noChangeAspect="1"/>
          </p:cNvPicPr>
          <p:nvPr>
            <p:ph idx="1"/>
          </p:nvPr>
        </p:nvPicPr>
        <p:blipFill>
          <a:blip r:embed="rId4"/>
          <a:stretch>
            <a:fillRect/>
          </a:stretch>
        </p:blipFill>
        <p:spPr>
          <a:xfrm>
            <a:off x="838201" y="1731127"/>
            <a:ext cx="5218235" cy="2214934"/>
          </a:xfrm>
          <a:prstGeom prst="rect">
            <a:avLst/>
          </a:prstGeom>
        </p:spPr>
      </p:pic>
      <p:pic>
        <p:nvPicPr>
          <p:cNvPr id="18" name="图片 17">
            <a:extLst>
              <a:ext uri="{FF2B5EF4-FFF2-40B4-BE49-F238E27FC236}">
                <a16:creationId xmlns:a16="http://schemas.microsoft.com/office/drawing/2014/main" id="{AD047669-A30B-40FD-AB8D-B63C060A9918}"/>
              </a:ext>
            </a:extLst>
          </p:cNvPr>
          <p:cNvPicPr>
            <a:picLocks noChangeAspect="1"/>
          </p:cNvPicPr>
          <p:nvPr/>
        </p:nvPicPr>
        <p:blipFill>
          <a:blip r:embed="rId5"/>
          <a:stretch>
            <a:fillRect/>
          </a:stretch>
        </p:blipFill>
        <p:spPr>
          <a:xfrm>
            <a:off x="6135565" y="1690688"/>
            <a:ext cx="5218235" cy="2172184"/>
          </a:xfrm>
          <a:prstGeom prst="rect">
            <a:avLst/>
          </a:prstGeom>
        </p:spPr>
      </p:pic>
      <p:pic>
        <p:nvPicPr>
          <p:cNvPr id="20" name="图片 19">
            <a:extLst>
              <a:ext uri="{FF2B5EF4-FFF2-40B4-BE49-F238E27FC236}">
                <a16:creationId xmlns:a16="http://schemas.microsoft.com/office/drawing/2014/main" id="{C6807F51-E5CC-4A5C-8F78-2262B1E3D647}"/>
              </a:ext>
            </a:extLst>
          </p:cNvPr>
          <p:cNvPicPr>
            <a:picLocks noChangeAspect="1"/>
          </p:cNvPicPr>
          <p:nvPr/>
        </p:nvPicPr>
        <p:blipFill>
          <a:blip r:embed="rId6"/>
          <a:stretch>
            <a:fillRect/>
          </a:stretch>
        </p:blipFill>
        <p:spPr>
          <a:xfrm>
            <a:off x="6135564" y="3986501"/>
            <a:ext cx="5218235" cy="2246219"/>
          </a:xfrm>
          <a:prstGeom prst="rect">
            <a:avLst/>
          </a:prstGeom>
        </p:spPr>
      </p:pic>
      <p:sp>
        <p:nvSpPr>
          <p:cNvPr id="22" name="文本框 21">
            <a:extLst>
              <a:ext uri="{FF2B5EF4-FFF2-40B4-BE49-F238E27FC236}">
                <a16:creationId xmlns:a16="http://schemas.microsoft.com/office/drawing/2014/main" id="{17D65AC5-6AB0-4A8A-862A-AE026A7F874A}"/>
              </a:ext>
            </a:extLst>
          </p:cNvPr>
          <p:cNvSpPr txBox="1"/>
          <p:nvPr/>
        </p:nvSpPr>
        <p:spPr>
          <a:xfrm>
            <a:off x="953924" y="4251489"/>
            <a:ext cx="4760536" cy="646331"/>
          </a:xfrm>
          <a:prstGeom prst="rect">
            <a:avLst/>
          </a:prstGeom>
          <a:noFill/>
        </p:spPr>
        <p:txBody>
          <a:bodyPr wrap="square" rtlCol="0">
            <a:spAutoFit/>
          </a:bodyPr>
          <a:lstStyle/>
          <a:p>
            <a:r>
              <a:rPr lang="en-US" altLang="zh-CN" dirty="0">
                <a:latin typeface="Times" panose="02020603050405020304" pitchFamily="18" charset="0"/>
                <a:cs typeface="Times" panose="02020603050405020304" pitchFamily="18" charset="0"/>
              </a:rPr>
              <a:t>The experiment’s results for the 10° tilted plane and 10mm propagation distance.</a:t>
            </a:r>
            <a:endParaRPr lang="zh-CN" altLang="en-US" dirty="0">
              <a:latin typeface="Times" panose="02020603050405020304" pitchFamily="18" charset="0"/>
              <a:cs typeface="Times" panose="02020603050405020304" pitchFamily="18" charset="0"/>
            </a:endParaRPr>
          </a:p>
        </p:txBody>
      </p:sp>
      <p:pic>
        <p:nvPicPr>
          <p:cNvPr id="24" name="音频 23">
            <a:hlinkClick r:id="" action="ppaction://media"/>
            <a:extLst>
              <a:ext uri="{FF2B5EF4-FFF2-40B4-BE49-F238E27FC236}">
                <a16:creationId xmlns:a16="http://schemas.microsoft.com/office/drawing/2014/main" id="{2CFAB5EA-19F5-4FF5-B312-292C805154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16549799"/>
      </p:ext>
    </p:extLst>
  </p:cSld>
  <p:clrMapOvr>
    <a:masterClrMapping/>
  </p:clrMapOvr>
  <mc:AlternateContent xmlns:mc="http://schemas.openxmlformats.org/markup-compatibility/2006">
    <mc:Choice xmlns:p14="http://schemas.microsoft.com/office/powerpoint/2010/main" Requires="p14">
      <p:transition spd="slow" p14:dur="2000" advTm="6892"/>
    </mc:Choice>
    <mc:Fallback>
      <p:transition spd="slow" advTm="6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338</Words>
  <Application>Microsoft Office PowerPoint</Application>
  <PresentationFormat>宽屏</PresentationFormat>
  <Paragraphs>53</Paragraphs>
  <Slides>18</Slides>
  <Notes>0</Notes>
  <HiddenSlides>0</HiddenSlides>
  <MMClips>18</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Arial</vt:lpstr>
      <vt:lpstr>Calibri</vt:lpstr>
      <vt:lpstr>Times</vt:lpstr>
      <vt:lpstr>Office</vt:lpstr>
      <vt:lpstr>Neural Optical Beam Propagation</vt:lpstr>
      <vt:lpstr>Motivation &amp; Goals</vt:lpstr>
      <vt:lpstr> Motivation</vt:lpstr>
      <vt:lpstr> Goals</vt:lpstr>
      <vt:lpstr>Methodology</vt:lpstr>
      <vt:lpstr> Synthesized Dataset</vt:lpstr>
      <vt:lpstr>Neural Network</vt:lpstr>
      <vt:lpstr>Experiments And Evaluation</vt:lpstr>
      <vt:lpstr> Qualitative Results</vt:lpstr>
      <vt:lpstr>Quantitative Evaluation</vt:lpstr>
      <vt:lpstr>Ablation Studies</vt:lpstr>
      <vt:lpstr>Running Speed</vt:lpstr>
      <vt:lpstr>Extension</vt:lpstr>
      <vt:lpstr>The Model</vt:lpstr>
      <vt:lpstr>Qualitative Results</vt:lpstr>
      <vt:lpstr>Conclusions</vt:lpstr>
      <vt:lpstr>Conclusions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dc:title>
  <dc:creator>Ritschel, Tobias</dc:creator>
  <cp:lastModifiedBy>Li, Chengkun</cp:lastModifiedBy>
  <cp:revision>72</cp:revision>
  <dcterms:created xsi:type="dcterms:W3CDTF">2020-08-24T07:25:01Z</dcterms:created>
  <dcterms:modified xsi:type="dcterms:W3CDTF">2021-09-12T08:26:03Z</dcterms:modified>
</cp:coreProperties>
</file>